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13"/>
  </p:notesMasterIdLst>
  <p:handoutMasterIdLst>
    <p:handoutMasterId r:id="rId14"/>
  </p:handoutMasterIdLst>
  <p:sldIdLst>
    <p:sldId id="325" r:id="rId5"/>
    <p:sldId id="327" r:id="rId6"/>
    <p:sldId id="347" r:id="rId7"/>
    <p:sldId id="348" r:id="rId8"/>
    <p:sldId id="349" r:id="rId9"/>
    <p:sldId id="350" r:id="rId10"/>
    <p:sldId id="351" r:id="rId11"/>
    <p:sldId id="306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 Sowder" initials="JS" lastIdx="28" clrIdx="0"/>
  <p:cmAuthor id="1" name="Carla Zetina" initials="CZ" lastIdx="7" clrIdx="1"/>
  <p:cmAuthor id="2" name="Danielle Tornquist" initials="DT" lastIdx="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6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7" autoAdjust="0"/>
    <p:restoredTop sz="94056" autoAdjust="0"/>
  </p:normalViewPr>
  <p:slideViewPr>
    <p:cSldViewPr snapToGrid="0" snapToObjects="1">
      <p:cViewPr varScale="1">
        <p:scale>
          <a:sx n="105" d="100"/>
          <a:sy n="105" d="100"/>
        </p:scale>
        <p:origin x="117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68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55270-5D29-4AEB-BEA0-B48285C315BA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7A3C3-4700-413B-B691-2F1A1AC0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98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A5D59F-B25C-7C4A-9FBA-49CB1AC000B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ECD9AD-3DAF-DA4F-B984-CC53C5EF5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1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2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93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1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24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1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0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4BAC403E-1E6A-664B-BF3F-E1156B105E89}"/>
              </a:ext>
            </a:extLst>
          </p:cNvPr>
          <p:cNvSpPr/>
          <p:nvPr/>
        </p:nvSpPr>
        <p:spPr>
          <a:xfrm rot="16200000" flipH="1">
            <a:off x="9304753" y="2465540"/>
            <a:ext cx="3849663" cy="1924831"/>
          </a:xfrm>
          <a:custGeom>
            <a:avLst/>
            <a:gdLst>
              <a:gd name="connsiteX0" fmla="*/ 0 w 3849663"/>
              <a:gd name="connsiteY0" fmla="*/ 1924831 h 1924831"/>
              <a:gd name="connsiteX1" fmla="*/ 3849663 w 3849663"/>
              <a:gd name="connsiteY1" fmla="*/ 1924831 h 1924831"/>
              <a:gd name="connsiteX2" fmla="*/ 1925582 w 3849663"/>
              <a:gd name="connsiteY2" fmla="*/ 0 h 1924831"/>
              <a:gd name="connsiteX3" fmla="*/ 0 w 3849663"/>
              <a:gd name="connsiteY3" fmla="*/ 1924831 h 19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663" h="1924831">
                <a:moveTo>
                  <a:pt x="0" y="1924831"/>
                </a:moveTo>
                <a:lnTo>
                  <a:pt x="3849663" y="1924831"/>
                </a:lnTo>
                <a:lnTo>
                  <a:pt x="1925582" y="0"/>
                </a:lnTo>
                <a:lnTo>
                  <a:pt x="0" y="19248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4DD01C2-BF1B-624C-ACC6-6987BDF5B947}"/>
              </a:ext>
            </a:extLst>
          </p:cNvPr>
          <p:cNvSpPr/>
          <p:nvPr/>
        </p:nvSpPr>
        <p:spPr>
          <a:xfrm rot="16200000" flipH="1">
            <a:off x="6838168" y="-1044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7D5C9958-2135-A54A-A01A-C4EDC637729E}"/>
              </a:ext>
            </a:extLst>
          </p:cNvPr>
          <p:cNvSpPr/>
          <p:nvPr/>
        </p:nvSpPr>
        <p:spPr>
          <a:xfrm rot="16200000" flipH="1">
            <a:off x="7800958" y="2466959"/>
            <a:ext cx="3429294" cy="5352788"/>
          </a:xfrm>
          <a:custGeom>
            <a:avLst/>
            <a:gdLst>
              <a:gd name="connsiteX0" fmla="*/ 0 w 3429294"/>
              <a:gd name="connsiteY0" fmla="*/ 3427957 h 5352788"/>
              <a:gd name="connsiteX1" fmla="*/ 1924081 w 3429294"/>
              <a:gd name="connsiteY1" fmla="*/ 5352788 h 5352788"/>
              <a:gd name="connsiteX2" fmla="*/ 3429294 w 3429294"/>
              <a:gd name="connsiteY2" fmla="*/ 5352788 h 5352788"/>
              <a:gd name="connsiteX3" fmla="*/ 3429294 w 3429294"/>
              <a:gd name="connsiteY3" fmla="*/ 0 h 5352788"/>
              <a:gd name="connsiteX4" fmla="*/ 0 w 3429294"/>
              <a:gd name="connsiteY4" fmla="*/ 3427957 h 535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294" h="5352788">
                <a:moveTo>
                  <a:pt x="0" y="3427957"/>
                </a:moveTo>
                <a:lnTo>
                  <a:pt x="1924081" y="5352788"/>
                </a:lnTo>
                <a:lnTo>
                  <a:pt x="3429294" y="5352788"/>
                </a:lnTo>
                <a:lnTo>
                  <a:pt x="3429294" y="0"/>
                </a:lnTo>
                <a:lnTo>
                  <a:pt x="0" y="342795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1055260-D4EC-5E4D-BF7E-C63E175B0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7334" y="3773105"/>
            <a:ext cx="5757333" cy="828673"/>
          </a:xfrm>
        </p:spPr>
        <p:txBody>
          <a:bodyPr/>
          <a:lstStyle>
            <a:lvl1pPr algn="ctr">
              <a:defRPr sz="3600" b="0" i="0">
                <a:solidFill>
                  <a:schemeClr val="accent2"/>
                </a:solidFill>
                <a:latin typeface="Rockwell Nova Light" panose="02060503020205020403" pitchFamily="18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4DE246B-D77E-4048-94FA-8293730921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4267" y="4675796"/>
            <a:ext cx="5757333" cy="2794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Month XX, 2019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46B431AF-E44D-E741-A1D6-52DA2F55ECAD}"/>
              </a:ext>
            </a:extLst>
          </p:cNvPr>
          <p:cNvSpPr>
            <a:spLocks noChangeAspect="1"/>
          </p:cNvSpPr>
          <p:nvPr/>
        </p:nvSpPr>
        <p:spPr>
          <a:xfrm rot="5400000" flipH="1">
            <a:off x="-1" y="1504168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7D2B35B-8A85-184C-B479-28326AA8CBE2}"/>
              </a:ext>
            </a:extLst>
          </p:cNvPr>
          <p:cNvSpPr/>
          <p:nvPr/>
        </p:nvSpPr>
        <p:spPr>
          <a:xfrm rot="5400000" flipH="1">
            <a:off x="-963461" y="2467629"/>
            <a:ext cx="3849663" cy="1924831"/>
          </a:xfrm>
          <a:custGeom>
            <a:avLst/>
            <a:gdLst>
              <a:gd name="connsiteX0" fmla="*/ 0 w 3849663"/>
              <a:gd name="connsiteY0" fmla="*/ 1924831 h 1924831"/>
              <a:gd name="connsiteX1" fmla="*/ 3849663 w 3849663"/>
              <a:gd name="connsiteY1" fmla="*/ 1924831 h 1924831"/>
              <a:gd name="connsiteX2" fmla="*/ 1925582 w 3849663"/>
              <a:gd name="connsiteY2" fmla="*/ 0 h 1924831"/>
              <a:gd name="connsiteX3" fmla="*/ 0 w 3849663"/>
              <a:gd name="connsiteY3" fmla="*/ 1924831 h 19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663" h="1924831">
                <a:moveTo>
                  <a:pt x="0" y="1924831"/>
                </a:moveTo>
                <a:lnTo>
                  <a:pt x="3849663" y="1924831"/>
                </a:lnTo>
                <a:lnTo>
                  <a:pt x="1925582" y="0"/>
                </a:lnTo>
                <a:lnTo>
                  <a:pt x="0" y="19248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A1CE9750-2491-0C44-A2D4-D3FF4627E0D0}"/>
              </a:ext>
            </a:extLst>
          </p:cNvPr>
          <p:cNvSpPr/>
          <p:nvPr/>
        </p:nvSpPr>
        <p:spPr>
          <a:xfrm rot="5400000" flipH="1">
            <a:off x="960703" y="-961747"/>
            <a:ext cx="3429294" cy="5352788"/>
          </a:xfrm>
          <a:custGeom>
            <a:avLst/>
            <a:gdLst>
              <a:gd name="connsiteX0" fmla="*/ 0 w 3429294"/>
              <a:gd name="connsiteY0" fmla="*/ 3427957 h 5352788"/>
              <a:gd name="connsiteX1" fmla="*/ 1924081 w 3429294"/>
              <a:gd name="connsiteY1" fmla="*/ 5352788 h 5352788"/>
              <a:gd name="connsiteX2" fmla="*/ 3429294 w 3429294"/>
              <a:gd name="connsiteY2" fmla="*/ 5352788 h 5352788"/>
              <a:gd name="connsiteX3" fmla="*/ 3429294 w 3429294"/>
              <a:gd name="connsiteY3" fmla="*/ 0 h 5352788"/>
              <a:gd name="connsiteX4" fmla="*/ 0 w 3429294"/>
              <a:gd name="connsiteY4" fmla="*/ 3427957 h 535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294" h="5352788">
                <a:moveTo>
                  <a:pt x="0" y="3427957"/>
                </a:moveTo>
                <a:lnTo>
                  <a:pt x="1924081" y="5352788"/>
                </a:lnTo>
                <a:lnTo>
                  <a:pt x="3429294" y="5352788"/>
                </a:lnTo>
                <a:lnTo>
                  <a:pt x="3429294" y="0"/>
                </a:lnTo>
                <a:lnTo>
                  <a:pt x="0" y="34279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C775FCC-64F6-1043-963E-A49771DC7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214" y="2195337"/>
            <a:ext cx="4263572" cy="119380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F8BF5948-B4A0-9A40-8E24-FB143AFF1181}"/>
              </a:ext>
            </a:extLst>
          </p:cNvPr>
          <p:cNvSpPr/>
          <p:nvPr userDrawn="1"/>
        </p:nvSpPr>
        <p:spPr>
          <a:xfrm rot="16200000" flipH="1">
            <a:off x="6840255" y="-1045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043" b="149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200" l="7133" r="90000">
                        <a14:foregroundMark x1="15867" y1="85400" x2="15867" y2="85400"/>
                        <a14:foregroundMark x1="8600" y1="89800" x2="8600" y2="89800"/>
                        <a14:foregroundMark x1="7133" y1="97200" x2="7133" y2="9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129" y="2330194"/>
            <a:ext cx="6814752" cy="454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5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4562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45624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9BC4FE-1D85-5F47-9525-BCE255F447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2208" y="3140764"/>
            <a:ext cx="2279375" cy="2238909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EA7A41D-E17A-8544-88D8-5153A7DCB7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62794" y="1151900"/>
            <a:ext cx="3354199" cy="395289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D95DC688-E2FA-0D49-B103-57069D16B9E3}"/>
              </a:ext>
            </a:extLst>
          </p:cNvPr>
          <p:cNvSpPr/>
          <p:nvPr/>
        </p:nvSpPr>
        <p:spPr>
          <a:xfrm flipH="1" flipV="1">
            <a:off x="8089900" y="0"/>
            <a:ext cx="4102100" cy="4216400"/>
          </a:xfrm>
          <a:prstGeom prst="rtTriangle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4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4562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4562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75430B4-1BF8-1845-96D9-BF620092E3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7055" y="344488"/>
            <a:ext cx="4797632" cy="5842000"/>
          </a:xfrm>
          <a:solidFill>
            <a:schemeClr val="bg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86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C88E-48BE-6546-A40B-E79E97A64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B551A-4D1F-0446-AE16-CA03C34EF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653DA-91F1-004E-8C9C-4C5BBBB07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E7075-412E-D04C-ACB3-C57DB4B26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6162B-6A87-9243-8492-CB0ABB854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47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888" y="365125"/>
            <a:ext cx="57589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888" y="1825625"/>
            <a:ext cx="575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A6ACD3-863F-154F-99A3-E1F9638AA16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10889" y="737549"/>
            <a:ext cx="4239647" cy="4239647"/>
          </a:xfrm>
          <a:prstGeom prst="diamond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54EEF7-4A3B-9342-9D09-F4A8E36461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301" y="5068887"/>
            <a:ext cx="1852074" cy="107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98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452A4-EE29-A942-90A9-5686102A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151F65-051D-694F-ABE4-216B843E4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A7780-BF46-7D45-98D1-7017C7F5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47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6B45AF-22E3-0C47-A817-0B579E3C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74763-D601-F741-B161-C6E792C4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43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ark Background Blank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6B45AF-22E3-0C47-A817-0B579E3C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74763-D601-F741-B161-C6E792C4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31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Neutral 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6B45AF-22E3-0C47-A817-0B579E3C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74763-D601-F741-B161-C6E792C4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431D344-DE50-BA48-AB80-F1885B87D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17640"/>
            <a:ext cx="10515600" cy="3170902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dirty="0"/>
              <a:t>Insert quote in here. </a:t>
            </a:r>
            <a:br>
              <a:rPr lang="en-US" dirty="0"/>
            </a:br>
            <a:r>
              <a:rPr lang="en-US" dirty="0"/>
              <a:t>Centered text at </a:t>
            </a:r>
            <a:br>
              <a:rPr lang="en-US" dirty="0"/>
            </a:br>
            <a:r>
              <a:rPr lang="en-US" dirty="0"/>
              <a:t>44pt in Rockwell Nova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5D2E19-C300-5D45-AC16-A598FB1628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375" y="4498975"/>
            <a:ext cx="10515600" cy="1076325"/>
          </a:xfrm>
        </p:spPr>
        <p:txBody>
          <a:bodyPr/>
          <a:lstStyle>
            <a:lvl1pPr algn="ctr">
              <a:defRPr sz="2800">
                <a:latin typeface="Rockwell Nova" panose="02060503020205020403" pitchFamily="18" charset="0"/>
              </a:defRPr>
            </a:lvl1pPr>
            <a:lvl2pPr>
              <a:defRPr sz="3600">
                <a:latin typeface="Rockwell Nova" panose="02060503020205020403" pitchFamily="18" charset="0"/>
              </a:defRPr>
            </a:lvl2pPr>
            <a:lvl3pPr>
              <a:defRPr sz="3600">
                <a:latin typeface="Rockwell Nova" panose="02060503020205020403" pitchFamily="18" charset="0"/>
              </a:defRPr>
            </a:lvl3pPr>
            <a:lvl4pPr>
              <a:defRPr sz="3600">
                <a:latin typeface="Rockwell Nova" panose="02060503020205020403" pitchFamily="18" charset="0"/>
              </a:defRPr>
            </a:lvl4pPr>
            <a:lvl5pPr>
              <a:defRPr sz="3600">
                <a:latin typeface="Rockwell Nova" panose="02060503020205020403" pitchFamily="18" charset="0"/>
              </a:defRPr>
            </a:lvl5pPr>
          </a:lstStyle>
          <a:p>
            <a:pPr lvl="0"/>
            <a:r>
              <a:rPr lang="en-US" dirty="0"/>
              <a:t> — Name and Last Name</a:t>
            </a:r>
          </a:p>
        </p:txBody>
      </p:sp>
    </p:spTree>
    <p:extLst>
      <p:ext uri="{BB962C8B-B14F-4D97-AF65-F5344CB8AC3E}">
        <p14:creationId xmlns:p14="http://schemas.microsoft.com/office/powerpoint/2010/main" val="3995497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Navy 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6B45AF-22E3-0C47-A817-0B579E3C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74763-D601-F741-B161-C6E792C4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431D344-DE50-BA48-AB80-F1885B87D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17640"/>
            <a:ext cx="10515600" cy="3170902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dirty="0"/>
              <a:t>Insert quote in here. </a:t>
            </a:r>
            <a:br>
              <a:rPr lang="en-US" dirty="0"/>
            </a:br>
            <a:r>
              <a:rPr lang="en-US" dirty="0"/>
              <a:t>Centered text at </a:t>
            </a:r>
            <a:br>
              <a:rPr lang="en-US" dirty="0"/>
            </a:br>
            <a:r>
              <a:rPr lang="en-US" dirty="0"/>
              <a:t>44pt in Rockwell Nova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5D2E19-C300-5D45-AC16-A598FB1628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375" y="4498975"/>
            <a:ext cx="10515600" cy="1076325"/>
          </a:xfrm>
        </p:spPr>
        <p:txBody>
          <a:bodyPr/>
          <a:lstStyle>
            <a:lvl1pPr algn="ctr">
              <a:defRPr sz="2800">
                <a:solidFill>
                  <a:schemeClr val="bg2"/>
                </a:solidFill>
                <a:latin typeface="Rockwell Nova" panose="02060503020205020403" pitchFamily="18" charset="0"/>
              </a:defRPr>
            </a:lvl1pPr>
            <a:lvl2pPr>
              <a:defRPr sz="3600">
                <a:latin typeface="Rockwell Nova" panose="02060503020205020403" pitchFamily="18" charset="0"/>
              </a:defRPr>
            </a:lvl2pPr>
            <a:lvl3pPr>
              <a:defRPr sz="3600">
                <a:latin typeface="Rockwell Nova" panose="02060503020205020403" pitchFamily="18" charset="0"/>
              </a:defRPr>
            </a:lvl3pPr>
            <a:lvl4pPr>
              <a:defRPr sz="3600">
                <a:latin typeface="Rockwell Nova" panose="02060503020205020403" pitchFamily="18" charset="0"/>
              </a:defRPr>
            </a:lvl4pPr>
            <a:lvl5pPr>
              <a:defRPr sz="3600">
                <a:latin typeface="Rockwell Nova" panose="02060503020205020403" pitchFamily="18" charset="0"/>
              </a:defRPr>
            </a:lvl5pPr>
          </a:lstStyle>
          <a:p>
            <a:pPr lvl="0"/>
            <a:r>
              <a:rPr lang="en-US" dirty="0"/>
              <a:t> — Name and Last Name</a:t>
            </a:r>
          </a:p>
        </p:txBody>
      </p:sp>
    </p:spTree>
    <p:extLst>
      <p:ext uri="{BB962C8B-B14F-4D97-AF65-F5344CB8AC3E}">
        <p14:creationId xmlns:p14="http://schemas.microsoft.com/office/powerpoint/2010/main" val="2990030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ission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9FC664E-5331-8F4D-9DAE-450BBEC47985}"/>
              </a:ext>
            </a:extLst>
          </p:cNvPr>
          <p:cNvSpPr txBox="1">
            <a:spLocks/>
          </p:cNvSpPr>
          <p:nvPr userDrawn="1"/>
        </p:nvSpPr>
        <p:spPr>
          <a:xfrm>
            <a:off x="7664208" y="6356350"/>
            <a:ext cx="327369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Scholarship America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77188B8-7DED-9F4C-89EB-61EB4BC768E0}"/>
              </a:ext>
            </a:extLst>
          </p:cNvPr>
          <p:cNvSpPr txBox="1">
            <a:spLocks/>
          </p:cNvSpPr>
          <p:nvPr userDrawn="1"/>
        </p:nvSpPr>
        <p:spPr>
          <a:xfrm>
            <a:off x="10944878" y="6356350"/>
            <a:ext cx="40892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C7228D-43FC-EA40-A588-4801B8BBAE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39A106C-BC46-BE46-AA91-8FE12F5D1356}"/>
              </a:ext>
            </a:extLst>
          </p:cNvPr>
          <p:cNvSpPr/>
          <p:nvPr userDrawn="1"/>
        </p:nvSpPr>
        <p:spPr>
          <a:xfrm>
            <a:off x="0" y="10493"/>
            <a:ext cx="6102079" cy="6858000"/>
          </a:xfrm>
          <a:custGeom>
            <a:avLst/>
            <a:gdLst>
              <a:gd name="connsiteX0" fmla="*/ 0 w 6102079"/>
              <a:gd name="connsiteY0" fmla="*/ 0 h 6858000"/>
              <a:gd name="connsiteX1" fmla="*/ 3557995 w 6102079"/>
              <a:gd name="connsiteY1" fmla="*/ 0 h 6858000"/>
              <a:gd name="connsiteX2" fmla="*/ 6102079 w 6102079"/>
              <a:gd name="connsiteY2" fmla="*/ 2415089 h 6858000"/>
              <a:gd name="connsiteX3" fmla="*/ 5020596 w 6102079"/>
              <a:gd name="connsiteY3" fmla="*/ 3441738 h 6858000"/>
              <a:gd name="connsiteX4" fmla="*/ 6089924 w 6102079"/>
              <a:gd name="connsiteY4" fmla="*/ 4456848 h 6858000"/>
              <a:gd name="connsiteX5" fmla="*/ 3560520 w 6102079"/>
              <a:gd name="connsiteY5" fmla="*/ 6858000 h 6858000"/>
              <a:gd name="connsiteX6" fmla="*/ 0 w 6102079"/>
              <a:gd name="connsiteY6" fmla="*/ 6858000 h 6858000"/>
              <a:gd name="connsiteX7" fmla="*/ 0 w 610207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2079" h="6858000">
                <a:moveTo>
                  <a:pt x="0" y="0"/>
                </a:moveTo>
                <a:lnTo>
                  <a:pt x="3557995" y="0"/>
                </a:lnTo>
                <a:lnTo>
                  <a:pt x="6102079" y="2415089"/>
                </a:lnTo>
                <a:lnTo>
                  <a:pt x="5020596" y="3441738"/>
                </a:lnTo>
                <a:lnTo>
                  <a:pt x="6089924" y="4456848"/>
                </a:lnTo>
                <a:lnTo>
                  <a:pt x="356052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A2C6D33-CDD1-E442-9EFC-EBA44823C1CB}"/>
              </a:ext>
            </a:extLst>
          </p:cNvPr>
          <p:cNvSpPr/>
          <p:nvPr userDrawn="1"/>
        </p:nvSpPr>
        <p:spPr>
          <a:xfrm>
            <a:off x="6110946" y="0"/>
            <a:ext cx="6102074" cy="6858000"/>
          </a:xfrm>
          <a:custGeom>
            <a:avLst/>
            <a:gdLst>
              <a:gd name="connsiteX0" fmla="*/ 2556238 w 6102074"/>
              <a:gd name="connsiteY0" fmla="*/ 0 h 6858000"/>
              <a:gd name="connsiteX1" fmla="*/ 6102074 w 6102074"/>
              <a:gd name="connsiteY1" fmla="*/ 0 h 6858000"/>
              <a:gd name="connsiteX2" fmla="*/ 6102074 w 6102074"/>
              <a:gd name="connsiteY2" fmla="*/ 6858000 h 6858000"/>
              <a:gd name="connsiteX3" fmla="*/ 2529403 w 6102074"/>
              <a:gd name="connsiteY3" fmla="*/ 6858000 h 6858000"/>
              <a:gd name="connsiteX4" fmla="*/ 0 w 6102074"/>
              <a:gd name="connsiteY4" fmla="*/ 4456848 h 6858000"/>
              <a:gd name="connsiteX5" fmla="*/ 1081484 w 6102074"/>
              <a:gd name="connsiteY5" fmla="*/ 3430200 h 6858000"/>
              <a:gd name="connsiteX6" fmla="*/ 12156 w 6102074"/>
              <a:gd name="connsiteY6" fmla="*/ 2415089 h 6858000"/>
              <a:gd name="connsiteX7" fmla="*/ 2556238 w 6102074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2074" h="6858000">
                <a:moveTo>
                  <a:pt x="2556238" y="0"/>
                </a:moveTo>
                <a:lnTo>
                  <a:pt x="6102074" y="0"/>
                </a:lnTo>
                <a:lnTo>
                  <a:pt x="6102074" y="6858000"/>
                </a:lnTo>
                <a:lnTo>
                  <a:pt x="2529403" y="6858000"/>
                </a:lnTo>
                <a:lnTo>
                  <a:pt x="0" y="4456848"/>
                </a:lnTo>
                <a:lnTo>
                  <a:pt x="1081484" y="3430200"/>
                </a:lnTo>
                <a:lnTo>
                  <a:pt x="12156" y="2415089"/>
                </a:lnTo>
                <a:lnTo>
                  <a:pt x="255623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EC7A2A5C-0AE3-AC4A-8724-6F73F5D0A19C}"/>
              </a:ext>
            </a:extLst>
          </p:cNvPr>
          <p:cNvSpPr txBox="1">
            <a:spLocks/>
          </p:cNvSpPr>
          <p:nvPr userDrawn="1"/>
        </p:nvSpPr>
        <p:spPr>
          <a:xfrm>
            <a:off x="7664208" y="6356350"/>
            <a:ext cx="327369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Scholarship America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3DC19EBF-CAE6-AC4B-A78C-F2F77E9FA024}"/>
              </a:ext>
            </a:extLst>
          </p:cNvPr>
          <p:cNvSpPr txBox="1">
            <a:spLocks/>
          </p:cNvSpPr>
          <p:nvPr userDrawn="1"/>
        </p:nvSpPr>
        <p:spPr>
          <a:xfrm>
            <a:off x="10944878" y="6356350"/>
            <a:ext cx="40892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C7228D-43FC-EA40-A588-4801B8BBAE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10DCC976-26DE-DC4B-816F-C0FAE6CFC730}"/>
              </a:ext>
            </a:extLst>
          </p:cNvPr>
          <p:cNvSpPr/>
          <p:nvPr userDrawn="1"/>
        </p:nvSpPr>
        <p:spPr>
          <a:xfrm>
            <a:off x="5020596" y="2425601"/>
            <a:ext cx="2177973" cy="2041759"/>
          </a:xfrm>
          <a:custGeom>
            <a:avLst/>
            <a:gdLst>
              <a:gd name="connsiteX0" fmla="*/ 734010 w 1459770"/>
              <a:gd name="connsiteY0" fmla="*/ 0 h 1385755"/>
              <a:gd name="connsiteX1" fmla="*/ 1459770 w 1459770"/>
              <a:gd name="connsiteY1" fmla="*/ 688962 h 1385755"/>
              <a:gd name="connsiteX2" fmla="*/ 725760 w 1459770"/>
              <a:gd name="connsiteY2" fmla="*/ 1385755 h 1385755"/>
              <a:gd name="connsiteX3" fmla="*/ 0 w 1459770"/>
              <a:gd name="connsiteY3" fmla="*/ 696793 h 1385755"/>
              <a:gd name="connsiteX4" fmla="*/ 734010 w 1459770"/>
              <a:gd name="connsiteY4" fmla="*/ 0 h 138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9770" h="1385755">
                <a:moveTo>
                  <a:pt x="734010" y="0"/>
                </a:moveTo>
                <a:lnTo>
                  <a:pt x="1459770" y="688962"/>
                </a:lnTo>
                <a:lnTo>
                  <a:pt x="725760" y="1385755"/>
                </a:lnTo>
                <a:lnTo>
                  <a:pt x="0" y="696793"/>
                </a:lnTo>
                <a:lnTo>
                  <a:pt x="73401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546DF7-9243-704D-A49A-529DCDF5C4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791200" y="1811966"/>
            <a:ext cx="609600" cy="3546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14C314-19BF-B248-93D6-0F4DC2379D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1" y="4690354"/>
            <a:ext cx="609599" cy="3546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9" y="757011"/>
            <a:ext cx="4161312" cy="1325563"/>
          </a:xfrm>
        </p:spPr>
        <p:txBody>
          <a:bodyPr/>
          <a:lstStyle>
            <a:lvl1pPr>
              <a:defRPr sz="3200"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19" y="2303813"/>
            <a:ext cx="4161312" cy="307570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2FB2C4B-DF89-E948-892A-2E4F3ECC60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19392" y="2303813"/>
            <a:ext cx="3639209" cy="3075709"/>
          </a:xfrm>
        </p:spPr>
        <p:txBody>
          <a:bodyPr/>
          <a:lstStyle>
            <a:lvl1pPr>
              <a:defRPr baseline="0"/>
            </a:lvl1pPr>
          </a:lstStyle>
          <a:p>
            <a:pPr lvl="0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169F16B-C625-C94F-B87F-E5473430AC1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19392" y="720436"/>
            <a:ext cx="3639210" cy="1405247"/>
          </a:xfrm>
        </p:spPr>
        <p:txBody>
          <a:bodyPr anchor="b"/>
          <a:lstStyle>
            <a:lvl1pPr>
              <a:defRPr sz="3200">
                <a:solidFill>
                  <a:srgbClr val="E56954"/>
                </a:solidFill>
                <a:latin typeface="Rockwell Nova" panose="02060503020205020403" pitchFamily="18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6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4BAC403E-1E6A-664B-BF3F-E1156B105E89}"/>
              </a:ext>
            </a:extLst>
          </p:cNvPr>
          <p:cNvSpPr/>
          <p:nvPr/>
        </p:nvSpPr>
        <p:spPr>
          <a:xfrm rot="16200000" flipH="1">
            <a:off x="9304753" y="2465540"/>
            <a:ext cx="3849663" cy="1924831"/>
          </a:xfrm>
          <a:custGeom>
            <a:avLst/>
            <a:gdLst>
              <a:gd name="connsiteX0" fmla="*/ 0 w 3849663"/>
              <a:gd name="connsiteY0" fmla="*/ 1924831 h 1924831"/>
              <a:gd name="connsiteX1" fmla="*/ 3849663 w 3849663"/>
              <a:gd name="connsiteY1" fmla="*/ 1924831 h 1924831"/>
              <a:gd name="connsiteX2" fmla="*/ 1925582 w 3849663"/>
              <a:gd name="connsiteY2" fmla="*/ 0 h 1924831"/>
              <a:gd name="connsiteX3" fmla="*/ 0 w 3849663"/>
              <a:gd name="connsiteY3" fmla="*/ 1924831 h 19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663" h="1924831">
                <a:moveTo>
                  <a:pt x="0" y="1924831"/>
                </a:moveTo>
                <a:lnTo>
                  <a:pt x="3849663" y="1924831"/>
                </a:lnTo>
                <a:lnTo>
                  <a:pt x="1925582" y="0"/>
                </a:lnTo>
                <a:lnTo>
                  <a:pt x="0" y="19248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4DD01C2-BF1B-624C-ACC6-6987BDF5B947}"/>
              </a:ext>
            </a:extLst>
          </p:cNvPr>
          <p:cNvSpPr/>
          <p:nvPr/>
        </p:nvSpPr>
        <p:spPr>
          <a:xfrm rot="16200000" flipH="1">
            <a:off x="6838168" y="-1044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7D5C9958-2135-A54A-A01A-C4EDC637729E}"/>
              </a:ext>
            </a:extLst>
          </p:cNvPr>
          <p:cNvSpPr/>
          <p:nvPr/>
        </p:nvSpPr>
        <p:spPr>
          <a:xfrm rot="16200000" flipH="1">
            <a:off x="7800958" y="2466959"/>
            <a:ext cx="3429294" cy="5352788"/>
          </a:xfrm>
          <a:custGeom>
            <a:avLst/>
            <a:gdLst>
              <a:gd name="connsiteX0" fmla="*/ 0 w 3429294"/>
              <a:gd name="connsiteY0" fmla="*/ 3427957 h 5352788"/>
              <a:gd name="connsiteX1" fmla="*/ 1924081 w 3429294"/>
              <a:gd name="connsiteY1" fmla="*/ 5352788 h 5352788"/>
              <a:gd name="connsiteX2" fmla="*/ 3429294 w 3429294"/>
              <a:gd name="connsiteY2" fmla="*/ 5352788 h 5352788"/>
              <a:gd name="connsiteX3" fmla="*/ 3429294 w 3429294"/>
              <a:gd name="connsiteY3" fmla="*/ 0 h 5352788"/>
              <a:gd name="connsiteX4" fmla="*/ 0 w 3429294"/>
              <a:gd name="connsiteY4" fmla="*/ 3427957 h 535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294" h="5352788">
                <a:moveTo>
                  <a:pt x="0" y="3427957"/>
                </a:moveTo>
                <a:lnTo>
                  <a:pt x="1924081" y="5352788"/>
                </a:lnTo>
                <a:lnTo>
                  <a:pt x="3429294" y="5352788"/>
                </a:lnTo>
                <a:lnTo>
                  <a:pt x="3429294" y="0"/>
                </a:lnTo>
                <a:lnTo>
                  <a:pt x="0" y="342795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1055260-D4EC-5E4D-BF7E-C63E175B0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7334" y="2953302"/>
            <a:ext cx="5757333" cy="828673"/>
          </a:xfrm>
        </p:spPr>
        <p:txBody>
          <a:bodyPr/>
          <a:lstStyle>
            <a:lvl1pPr algn="ctr">
              <a:defRPr sz="2000" b="0" i="0">
                <a:solidFill>
                  <a:schemeClr val="accent2"/>
                </a:solidFill>
                <a:latin typeface="Rockwell Nova Light" panose="02060503020205020403" pitchFamily="18" charset="0"/>
              </a:defRPr>
            </a:lvl1pPr>
          </a:lstStyle>
          <a:p>
            <a:r>
              <a:rPr lang="en-US" dirty="0"/>
              <a:t>Use this cover for presentations aimed at corporate audience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4DE246B-D77E-4048-94FA-8293730921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4267" y="3919049"/>
            <a:ext cx="5757333" cy="2794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Date of the presentation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7D2B35B-8A85-184C-B479-28326AA8CBE2}"/>
              </a:ext>
            </a:extLst>
          </p:cNvPr>
          <p:cNvSpPr/>
          <p:nvPr/>
        </p:nvSpPr>
        <p:spPr>
          <a:xfrm rot="5400000" flipH="1">
            <a:off x="-963461" y="2467629"/>
            <a:ext cx="3849663" cy="1924831"/>
          </a:xfrm>
          <a:custGeom>
            <a:avLst/>
            <a:gdLst>
              <a:gd name="connsiteX0" fmla="*/ 0 w 3849663"/>
              <a:gd name="connsiteY0" fmla="*/ 1924831 h 1924831"/>
              <a:gd name="connsiteX1" fmla="*/ 3849663 w 3849663"/>
              <a:gd name="connsiteY1" fmla="*/ 1924831 h 1924831"/>
              <a:gd name="connsiteX2" fmla="*/ 1925582 w 3849663"/>
              <a:gd name="connsiteY2" fmla="*/ 0 h 1924831"/>
              <a:gd name="connsiteX3" fmla="*/ 0 w 3849663"/>
              <a:gd name="connsiteY3" fmla="*/ 1924831 h 19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663" h="1924831">
                <a:moveTo>
                  <a:pt x="0" y="1924831"/>
                </a:moveTo>
                <a:lnTo>
                  <a:pt x="3849663" y="1924831"/>
                </a:lnTo>
                <a:lnTo>
                  <a:pt x="1925582" y="0"/>
                </a:lnTo>
                <a:lnTo>
                  <a:pt x="0" y="19248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46B431AF-E44D-E741-A1D6-52DA2F55ECAD}"/>
              </a:ext>
            </a:extLst>
          </p:cNvPr>
          <p:cNvSpPr/>
          <p:nvPr/>
        </p:nvSpPr>
        <p:spPr>
          <a:xfrm rot="5400000" flipH="1">
            <a:off x="-1" y="1504168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A1CE9750-2491-0C44-A2D4-D3FF4627E0D0}"/>
              </a:ext>
            </a:extLst>
          </p:cNvPr>
          <p:cNvSpPr/>
          <p:nvPr/>
        </p:nvSpPr>
        <p:spPr>
          <a:xfrm rot="5400000" flipH="1">
            <a:off x="960703" y="-961747"/>
            <a:ext cx="3429294" cy="5352788"/>
          </a:xfrm>
          <a:custGeom>
            <a:avLst/>
            <a:gdLst>
              <a:gd name="connsiteX0" fmla="*/ 0 w 3429294"/>
              <a:gd name="connsiteY0" fmla="*/ 3427957 h 5352788"/>
              <a:gd name="connsiteX1" fmla="*/ 1924081 w 3429294"/>
              <a:gd name="connsiteY1" fmla="*/ 5352788 h 5352788"/>
              <a:gd name="connsiteX2" fmla="*/ 3429294 w 3429294"/>
              <a:gd name="connsiteY2" fmla="*/ 5352788 h 5352788"/>
              <a:gd name="connsiteX3" fmla="*/ 3429294 w 3429294"/>
              <a:gd name="connsiteY3" fmla="*/ 0 h 5352788"/>
              <a:gd name="connsiteX4" fmla="*/ 0 w 3429294"/>
              <a:gd name="connsiteY4" fmla="*/ 3427957 h 535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294" h="5352788">
                <a:moveTo>
                  <a:pt x="0" y="3427957"/>
                </a:moveTo>
                <a:lnTo>
                  <a:pt x="1924081" y="5352788"/>
                </a:lnTo>
                <a:lnTo>
                  <a:pt x="3429294" y="5352788"/>
                </a:lnTo>
                <a:lnTo>
                  <a:pt x="3429294" y="0"/>
                </a:lnTo>
                <a:lnTo>
                  <a:pt x="0" y="34279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C775FCC-64F6-1043-963E-A49771DC7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214" y="1322984"/>
            <a:ext cx="4263572" cy="1193800"/>
          </a:xfrm>
          <a:prstGeom prst="rect">
            <a:avLst/>
          </a:prstGeom>
        </p:spPr>
      </p:pic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1EA6ACD3-863F-154F-99A3-E1F9638AA1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93021" y="4847032"/>
            <a:ext cx="3016302" cy="120372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3660007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48" y="1620986"/>
            <a:ext cx="7638304" cy="302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8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888" y="365125"/>
            <a:ext cx="57589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888" y="1825625"/>
            <a:ext cx="5758912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F868A2-EF23-E04C-8998-39C1112CE3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3723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9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570EB-259D-E341-94EB-DE2696FE34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1469" y="5703376"/>
            <a:ext cx="2650210" cy="38745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A6ACD3-863F-154F-99A3-E1F9638AA1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98719" y="2260756"/>
            <a:ext cx="2619703" cy="266859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C20CF9A-6E1C-434B-8602-A422277B4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B22651D-9195-BA49-9B7B-A18C9E37CB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4542" y="2260756"/>
            <a:ext cx="2584231" cy="2668594"/>
          </a:xfrm>
          <a:prstGeom prst="rect">
            <a:avLst/>
          </a:prstGeom>
          <a:solidFill>
            <a:schemeClr val="bg2"/>
          </a:solidFill>
          <a:ln>
            <a:noFill/>
            <a:prstDash val="dash"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89DB080D-D4EA-4347-A8A3-5FA27303CF7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74893" y="2260756"/>
            <a:ext cx="2674445" cy="266859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E2A8924-04C2-F74E-8FFF-DB3C1A01A6B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100292" y="5332710"/>
            <a:ext cx="2650210" cy="387457"/>
          </a:xfrm>
        </p:spPr>
        <p:txBody>
          <a:bodyPr/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ckwell Nova" panose="02060503020205020403" pitchFamily="18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053D901-3D88-7C47-A1C6-E8A9B9A4269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759718" y="5703377"/>
            <a:ext cx="2650210" cy="38745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3EBE77-8DFA-8E49-9A11-879F54648E4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770895" y="5332710"/>
            <a:ext cx="2650210" cy="387457"/>
          </a:xfrm>
        </p:spPr>
        <p:txBody>
          <a:bodyPr/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ckwell Nova" panose="02060503020205020403" pitchFamily="18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B26CAC4-7859-A840-8974-8B8E5CD5CA1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474893" y="5703377"/>
            <a:ext cx="2650210" cy="38745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2CC8FA9-BA09-984C-9944-AF8CEC8C48D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487010" y="5332710"/>
            <a:ext cx="2650210" cy="387457"/>
          </a:xfrm>
        </p:spPr>
        <p:txBody>
          <a:bodyPr/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ckwell Nova" panose="02060503020205020403" pitchFamily="18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16212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BE3BD7-3FB4-194A-B758-6412768BF6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161"/>
          <a:stretch/>
        </p:blipFill>
        <p:spPr>
          <a:xfrm>
            <a:off x="6515100" y="-1"/>
            <a:ext cx="5676900" cy="68927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2C34CC-20EC-0547-826F-2AEBBFBFE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2091"/>
            <a:ext cx="534562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Introductions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6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D27B46E-6138-FB40-BD7F-E28E938E92CD}"/>
              </a:ext>
            </a:extLst>
          </p:cNvPr>
          <p:cNvSpPr/>
          <p:nvPr/>
        </p:nvSpPr>
        <p:spPr>
          <a:xfrm rot="16200000" flipH="1">
            <a:off x="9304753" y="2465540"/>
            <a:ext cx="3849663" cy="1924831"/>
          </a:xfrm>
          <a:custGeom>
            <a:avLst/>
            <a:gdLst>
              <a:gd name="connsiteX0" fmla="*/ 0 w 3849663"/>
              <a:gd name="connsiteY0" fmla="*/ 1924831 h 1924831"/>
              <a:gd name="connsiteX1" fmla="*/ 3849663 w 3849663"/>
              <a:gd name="connsiteY1" fmla="*/ 1924831 h 1924831"/>
              <a:gd name="connsiteX2" fmla="*/ 1925582 w 3849663"/>
              <a:gd name="connsiteY2" fmla="*/ 0 h 1924831"/>
              <a:gd name="connsiteX3" fmla="*/ 0 w 3849663"/>
              <a:gd name="connsiteY3" fmla="*/ 1924831 h 19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663" h="1924831">
                <a:moveTo>
                  <a:pt x="0" y="1924831"/>
                </a:moveTo>
                <a:lnTo>
                  <a:pt x="3849663" y="1924831"/>
                </a:lnTo>
                <a:lnTo>
                  <a:pt x="1925582" y="0"/>
                </a:lnTo>
                <a:lnTo>
                  <a:pt x="0" y="19248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FBF017F-4B74-134C-9877-F0BE61B6B4B7}"/>
              </a:ext>
            </a:extLst>
          </p:cNvPr>
          <p:cNvSpPr/>
          <p:nvPr/>
        </p:nvSpPr>
        <p:spPr>
          <a:xfrm rot="16200000" flipH="1">
            <a:off x="6838168" y="-1044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F4D991D-57C8-6147-A9CE-CB08F23276B6}"/>
              </a:ext>
            </a:extLst>
          </p:cNvPr>
          <p:cNvSpPr/>
          <p:nvPr/>
        </p:nvSpPr>
        <p:spPr>
          <a:xfrm rot="16200000" flipH="1">
            <a:off x="7800958" y="2466959"/>
            <a:ext cx="3429294" cy="5352788"/>
          </a:xfrm>
          <a:custGeom>
            <a:avLst/>
            <a:gdLst>
              <a:gd name="connsiteX0" fmla="*/ 0 w 3429294"/>
              <a:gd name="connsiteY0" fmla="*/ 3427957 h 5352788"/>
              <a:gd name="connsiteX1" fmla="*/ 1924081 w 3429294"/>
              <a:gd name="connsiteY1" fmla="*/ 5352788 h 5352788"/>
              <a:gd name="connsiteX2" fmla="*/ 3429294 w 3429294"/>
              <a:gd name="connsiteY2" fmla="*/ 5352788 h 5352788"/>
              <a:gd name="connsiteX3" fmla="*/ 3429294 w 3429294"/>
              <a:gd name="connsiteY3" fmla="*/ 0 h 5352788"/>
              <a:gd name="connsiteX4" fmla="*/ 0 w 3429294"/>
              <a:gd name="connsiteY4" fmla="*/ 3427957 h 535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294" h="5352788">
                <a:moveTo>
                  <a:pt x="0" y="3427957"/>
                </a:moveTo>
                <a:lnTo>
                  <a:pt x="1924081" y="5352788"/>
                </a:lnTo>
                <a:lnTo>
                  <a:pt x="3429294" y="5352788"/>
                </a:lnTo>
                <a:lnTo>
                  <a:pt x="3429294" y="0"/>
                </a:lnTo>
                <a:lnTo>
                  <a:pt x="0" y="34279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838200" y="2034861"/>
            <a:ext cx="7954756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F570EB-259D-E341-94EB-DE2696FE34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537753"/>
            <a:ext cx="7559566" cy="324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91684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D27B46E-6138-FB40-BD7F-E28E938E92CD}"/>
              </a:ext>
            </a:extLst>
          </p:cNvPr>
          <p:cNvSpPr/>
          <p:nvPr/>
        </p:nvSpPr>
        <p:spPr>
          <a:xfrm rot="16200000" flipH="1">
            <a:off x="9304753" y="2465540"/>
            <a:ext cx="3849663" cy="1924831"/>
          </a:xfrm>
          <a:custGeom>
            <a:avLst/>
            <a:gdLst>
              <a:gd name="connsiteX0" fmla="*/ 0 w 3849663"/>
              <a:gd name="connsiteY0" fmla="*/ 1924831 h 1924831"/>
              <a:gd name="connsiteX1" fmla="*/ 3849663 w 3849663"/>
              <a:gd name="connsiteY1" fmla="*/ 1924831 h 1924831"/>
              <a:gd name="connsiteX2" fmla="*/ 1925582 w 3849663"/>
              <a:gd name="connsiteY2" fmla="*/ 0 h 1924831"/>
              <a:gd name="connsiteX3" fmla="*/ 0 w 3849663"/>
              <a:gd name="connsiteY3" fmla="*/ 1924831 h 19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663" h="1924831">
                <a:moveTo>
                  <a:pt x="0" y="1924831"/>
                </a:moveTo>
                <a:lnTo>
                  <a:pt x="3849663" y="1924831"/>
                </a:lnTo>
                <a:lnTo>
                  <a:pt x="1925582" y="0"/>
                </a:lnTo>
                <a:lnTo>
                  <a:pt x="0" y="1924831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FBF017F-4B74-134C-9877-F0BE61B6B4B7}"/>
              </a:ext>
            </a:extLst>
          </p:cNvPr>
          <p:cNvSpPr/>
          <p:nvPr/>
        </p:nvSpPr>
        <p:spPr>
          <a:xfrm rot="16200000" flipH="1">
            <a:off x="6838168" y="-1044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F4D991D-57C8-6147-A9CE-CB08F23276B6}"/>
              </a:ext>
            </a:extLst>
          </p:cNvPr>
          <p:cNvSpPr/>
          <p:nvPr/>
        </p:nvSpPr>
        <p:spPr>
          <a:xfrm rot="16200000" flipH="1">
            <a:off x="7800958" y="2466959"/>
            <a:ext cx="3429294" cy="5352788"/>
          </a:xfrm>
          <a:custGeom>
            <a:avLst/>
            <a:gdLst>
              <a:gd name="connsiteX0" fmla="*/ 0 w 3429294"/>
              <a:gd name="connsiteY0" fmla="*/ 3427957 h 5352788"/>
              <a:gd name="connsiteX1" fmla="*/ 1924081 w 3429294"/>
              <a:gd name="connsiteY1" fmla="*/ 5352788 h 5352788"/>
              <a:gd name="connsiteX2" fmla="*/ 3429294 w 3429294"/>
              <a:gd name="connsiteY2" fmla="*/ 5352788 h 5352788"/>
              <a:gd name="connsiteX3" fmla="*/ 3429294 w 3429294"/>
              <a:gd name="connsiteY3" fmla="*/ 0 h 5352788"/>
              <a:gd name="connsiteX4" fmla="*/ 0 w 3429294"/>
              <a:gd name="connsiteY4" fmla="*/ 3427957 h 535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294" h="5352788">
                <a:moveTo>
                  <a:pt x="0" y="3427957"/>
                </a:moveTo>
                <a:lnTo>
                  <a:pt x="1924081" y="5352788"/>
                </a:lnTo>
                <a:lnTo>
                  <a:pt x="3429294" y="5352788"/>
                </a:lnTo>
                <a:lnTo>
                  <a:pt x="3429294" y="0"/>
                </a:lnTo>
                <a:lnTo>
                  <a:pt x="0" y="34279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838200" y="2034861"/>
            <a:ext cx="7954756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3F570EB-259D-E341-94EB-DE2696FE34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537753"/>
            <a:ext cx="7559566" cy="324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1500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9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5956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59566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D95DC688-E2FA-0D49-B103-57069D16B9E3}"/>
              </a:ext>
            </a:extLst>
          </p:cNvPr>
          <p:cNvSpPr/>
          <p:nvPr/>
        </p:nvSpPr>
        <p:spPr>
          <a:xfrm flipH="1" flipV="1">
            <a:off x="8089900" y="0"/>
            <a:ext cx="4102100" cy="4216400"/>
          </a:xfrm>
          <a:prstGeom prst="rtTriangle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6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F40802-EA29-3E45-8C52-7B9B2F1E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791FA-C548-5F43-8505-E2762366C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77DAA-D8BA-1D4B-94E6-62C1B1AF4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63937" y="6356350"/>
            <a:ext cx="70757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8/2/2019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B853D-9BC1-D242-BAEF-8F7C55749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4208" y="6356350"/>
            <a:ext cx="327369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Scholarship America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7785D-B313-404E-8A54-9AB8CD7B3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4878" y="6356350"/>
            <a:ext cx="40892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C7228D-43FC-EA40-A588-4801B8BBAE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9" r:id="rId2"/>
    <p:sldLayoutId id="2147483675" r:id="rId3"/>
    <p:sldLayoutId id="2147483691" r:id="rId4"/>
    <p:sldLayoutId id="2147483679" r:id="rId5"/>
    <p:sldLayoutId id="2147483698" r:id="rId6"/>
    <p:sldLayoutId id="2147483685" r:id="rId7"/>
    <p:sldLayoutId id="2147483676" r:id="rId8"/>
    <p:sldLayoutId id="2147483692" r:id="rId9"/>
    <p:sldLayoutId id="2147483681" r:id="rId10"/>
    <p:sldLayoutId id="2147483677" r:id="rId11"/>
    <p:sldLayoutId id="2147483686" r:id="rId12"/>
    <p:sldLayoutId id="2147483678" r:id="rId13"/>
    <p:sldLayoutId id="2147483687" r:id="rId14"/>
    <p:sldLayoutId id="2147483689" r:id="rId15"/>
    <p:sldLayoutId id="2147483696" r:id="rId16"/>
    <p:sldLayoutId id="2147483693" r:id="rId17"/>
    <p:sldLayoutId id="2147483695" r:id="rId18"/>
    <p:sldLayoutId id="2147483702" r:id="rId19"/>
    <p:sldLayoutId id="2147483701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Rockwell Nova" panose="020605030202050204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♦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6110" y="2315903"/>
            <a:ext cx="7954756" cy="1325563"/>
          </a:xfrm>
        </p:spPr>
        <p:txBody>
          <a:bodyPr/>
          <a:lstStyle/>
          <a:p>
            <a:r>
              <a:rPr lang="en-US" dirty="0"/>
              <a:t>Completing the </a:t>
            </a:r>
            <a:r>
              <a:rPr lang="en-US" dirty="0" smtClean="0"/>
              <a:t>Recommendation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6" y="5140196"/>
            <a:ext cx="3121158" cy="121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75" y="1971138"/>
            <a:ext cx="7047638" cy="4069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503"/>
            <a:ext cx="7559566" cy="711962"/>
          </a:xfrm>
        </p:spPr>
        <p:txBody>
          <a:bodyPr/>
          <a:lstStyle/>
          <a:p>
            <a:r>
              <a:rPr lang="en-US" dirty="0" smtClean="0"/>
              <a:t>Reference Email and Link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2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144404" y="2549236"/>
            <a:ext cx="2119629" cy="6437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uble Bracket 16"/>
          <p:cNvSpPr/>
          <p:nvPr/>
        </p:nvSpPr>
        <p:spPr>
          <a:xfrm>
            <a:off x="743575" y="3698747"/>
            <a:ext cx="2830898" cy="433137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64033" y="2190642"/>
            <a:ext cx="2926080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In your email, click </a:t>
            </a: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on the link provided to </a:t>
            </a: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access </a:t>
            </a: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the </a:t>
            </a: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Reference login </a:t>
            </a: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page.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0624"/>
            <a:ext cx="7559566" cy="712716"/>
          </a:xfrm>
        </p:spPr>
        <p:txBody>
          <a:bodyPr/>
          <a:lstStyle/>
          <a:p>
            <a:r>
              <a:rPr lang="en-US" dirty="0" smtClean="0"/>
              <a:t>Reference Login Page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3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864" y="1656977"/>
            <a:ext cx="4355592" cy="308684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4"/>
          <a:srcRect l="12436" t="46181" r="13763" b="32250"/>
          <a:stretch/>
        </p:blipFill>
        <p:spPr bwMode="auto">
          <a:xfrm>
            <a:off x="2735297" y="4904283"/>
            <a:ext cx="4694067" cy="1173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3489158" y="3006227"/>
            <a:ext cx="2177716" cy="10692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60034" y="1387456"/>
            <a:ext cx="3593592" cy="269612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Please log in using the information provided in the email.</a:t>
            </a:r>
          </a:p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endParaRPr lang="en-US" dirty="0">
              <a:solidFill>
                <a:schemeClr val="bg1"/>
              </a:solidFill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If a temporary password was not provided or you do not remember your password, click “Forgot Password?” to reset it.</a:t>
            </a:r>
          </a:p>
          <a:p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232500" y="4461511"/>
            <a:ext cx="1857446" cy="8855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089946" y="4304119"/>
            <a:ext cx="3593592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A popup </a:t>
            </a: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will prompt you to set your </a:t>
            </a: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password the first time you log </a:t>
            </a: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in</a:t>
            </a:r>
            <a:r>
              <a:rPr lang="en-US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.</a:t>
            </a:r>
            <a:r>
              <a:rPr lang="en-US" strike="sngStrike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 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42430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704474"/>
            <a:ext cx="7415114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503"/>
            <a:ext cx="7559566" cy="711962"/>
          </a:xfrm>
        </p:spPr>
        <p:txBody>
          <a:bodyPr/>
          <a:lstStyle/>
          <a:p>
            <a:r>
              <a:rPr lang="en-US" dirty="0" smtClean="0"/>
              <a:t>Adding a Recommendation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97526" y="3966166"/>
            <a:ext cx="330700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“Add </a:t>
            </a:r>
            <a:r>
              <a:rPr lang="en-US" dirty="0" smtClean="0">
                <a:solidFill>
                  <a:schemeClr val="bg1"/>
                </a:solidFill>
              </a:rPr>
              <a:t>Recommendation.”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56916"/>
            <a:ext cx="5950739" cy="391878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503"/>
            <a:ext cx="7559566" cy="711962"/>
          </a:xfrm>
        </p:spPr>
        <p:txBody>
          <a:bodyPr/>
          <a:lstStyle/>
          <a:p>
            <a:r>
              <a:rPr lang="en-US" dirty="0" smtClean="0"/>
              <a:t>Submitting a Recommendation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5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764701" y="5375696"/>
            <a:ext cx="677337" cy="4692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422329" y="5360500"/>
            <a:ext cx="725830" cy="4145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920167" y="3935392"/>
            <a:ext cx="1933256" cy="4175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720689" y="1684116"/>
            <a:ext cx="2826005" cy="4760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48526" y="1456916"/>
            <a:ext cx="2727523" cy="470898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200"/>
              </a:spcBef>
              <a:buFont typeface="Arial" pitchFamily="-112" charset="0"/>
              <a:buChar char="•"/>
            </a:pP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Select the response from each drop-down menu.</a:t>
            </a:r>
            <a:endParaRPr lang="en-US" dirty="0">
              <a:solidFill>
                <a:schemeClr val="bg1"/>
              </a:solidFill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ts val="1200"/>
              </a:spcBef>
              <a:buFont typeface="Arial" pitchFamily="-112" charset="0"/>
              <a:buChar char="•"/>
            </a:pP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Scroll down </a:t>
            </a: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to ensure </a:t>
            </a:r>
            <a:b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</a:b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that all questions </a:t>
            </a:r>
            <a:b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</a:b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are answered.</a:t>
            </a:r>
          </a:p>
          <a:p>
            <a:pPr marL="228600" indent="-228600">
              <a:spcBef>
                <a:spcPts val="1200"/>
              </a:spcBef>
              <a:buFont typeface="Arial" pitchFamily="-112" charset="0"/>
              <a:buChar char="•"/>
            </a:pP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Add any additional </a:t>
            </a: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comments </a:t>
            </a: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(</a:t>
            </a:r>
            <a:r>
              <a:rPr lang="en-US" b="1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If you </a:t>
            </a:r>
            <a:br>
              <a:rPr lang="en-US" b="1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</a:br>
            <a:r>
              <a:rPr lang="en-US" b="1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have a letter already prepared for the student, copy and paste it in this </a:t>
            </a:r>
            <a:r>
              <a:rPr lang="en-US" b="1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box).</a:t>
            </a:r>
            <a:endParaRPr lang="en-US" b="1" dirty="0">
              <a:solidFill>
                <a:schemeClr val="bg1"/>
              </a:solidFill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ts val="1200"/>
              </a:spcBef>
              <a:buFont typeface="Arial" pitchFamily="-112" charset="0"/>
              <a:buChar char="•"/>
            </a:pP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NOTE: Do </a:t>
            </a:r>
            <a:r>
              <a:rPr lang="en-US" b="1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NOT</a:t>
            </a: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 name the student in your comments.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7052" y="5760407"/>
            <a:ext cx="6611996" cy="923330"/>
          </a:xfrm>
          <a:prstGeom prst="rect">
            <a:avLst/>
          </a:prstGeom>
          <a:solidFill>
            <a:schemeClr val="accent2"/>
          </a:solidFill>
        </p:spPr>
        <p:txBody>
          <a:bodyPr wrap="square" numCol="2" rtlCol="0">
            <a:spAutoFit/>
          </a:bodyPr>
          <a:lstStyle/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When complete, click </a:t>
            </a: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“Save </a:t>
            </a: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and Submit Recommendation </a:t>
            </a: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Now.”</a:t>
            </a:r>
            <a:endParaRPr lang="en-US" dirty="0" smtClean="0">
              <a:solidFill>
                <a:schemeClr val="bg1"/>
              </a:solidFill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To finish later, click </a:t>
            </a:r>
            <a:r>
              <a:rPr lang="en-US" dirty="0" smtClean="0">
                <a:solidFill>
                  <a:schemeClr val="bg1"/>
                </a:solidFill>
              </a:rPr>
              <a:t>“Save </a:t>
            </a:r>
            <a:r>
              <a:rPr lang="en-US" dirty="0">
                <a:solidFill>
                  <a:schemeClr val="bg1"/>
                </a:solidFill>
              </a:rPr>
              <a:t>and Submit Recommendation </a:t>
            </a:r>
            <a:r>
              <a:rPr lang="en-US" dirty="0" smtClean="0">
                <a:solidFill>
                  <a:schemeClr val="bg1"/>
                </a:solidFill>
              </a:rPr>
              <a:t>Later.”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" t="6253" r="869" b="5070"/>
          <a:stretch/>
        </p:blipFill>
        <p:spPr bwMode="auto">
          <a:xfrm>
            <a:off x="838199" y="2166927"/>
            <a:ext cx="9063789" cy="15628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503"/>
            <a:ext cx="7559566" cy="711962"/>
          </a:xfrm>
        </p:spPr>
        <p:txBody>
          <a:bodyPr/>
          <a:lstStyle/>
          <a:p>
            <a:r>
              <a:rPr lang="en-US" dirty="0" smtClean="0"/>
              <a:t>Submitting a Recommendation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6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458844" y="3267449"/>
            <a:ext cx="0" cy="12003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4156543"/>
            <a:ext cx="9063788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After </a:t>
            </a:r>
            <a:r>
              <a:rPr lang="en-US" dirty="0" smtClean="0">
                <a:solidFill>
                  <a:schemeClr val="bg1"/>
                </a:solidFill>
              </a:rPr>
              <a:t>clicking “Save </a:t>
            </a:r>
            <a:r>
              <a:rPr lang="en-US" dirty="0">
                <a:solidFill>
                  <a:schemeClr val="bg1"/>
                </a:solidFill>
              </a:rPr>
              <a:t>and Submit Recommendation </a:t>
            </a:r>
            <a:r>
              <a:rPr lang="en-US" dirty="0" smtClean="0">
                <a:solidFill>
                  <a:schemeClr val="bg1"/>
                </a:solidFill>
              </a:rPr>
              <a:t>Now”, </a:t>
            </a:r>
            <a:r>
              <a:rPr lang="en-US" dirty="0">
                <a:solidFill>
                  <a:schemeClr val="bg1"/>
                </a:solidFill>
              </a:rPr>
              <a:t>the above box </a:t>
            </a:r>
            <a:r>
              <a:rPr lang="en-US" dirty="0" smtClean="0">
                <a:solidFill>
                  <a:schemeClr val="bg1"/>
                </a:solidFill>
              </a:rPr>
              <a:t>appears.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Check </a:t>
            </a:r>
            <a:r>
              <a:rPr lang="en-US" dirty="0">
                <a:solidFill>
                  <a:schemeClr val="bg1"/>
                </a:solidFill>
              </a:rPr>
              <a:t>the box, then click </a:t>
            </a:r>
            <a:r>
              <a:rPr lang="en-US" dirty="0" smtClean="0">
                <a:solidFill>
                  <a:schemeClr val="bg1"/>
                </a:solidFill>
              </a:rPr>
              <a:t>“Submit” </a:t>
            </a:r>
            <a:r>
              <a:rPr lang="en-US" dirty="0">
                <a:solidFill>
                  <a:schemeClr val="bg1"/>
                </a:solidFill>
              </a:rPr>
              <a:t>to complete the </a:t>
            </a:r>
            <a:r>
              <a:rPr lang="en-US" dirty="0" smtClean="0">
                <a:solidFill>
                  <a:schemeClr val="bg1"/>
                </a:solidFill>
              </a:rPr>
              <a:t>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Once </a:t>
            </a:r>
            <a:r>
              <a:rPr lang="en-US" dirty="0">
                <a:solidFill>
                  <a:schemeClr val="bg1"/>
                </a:solidFill>
              </a:rPr>
              <a:t>you click </a:t>
            </a:r>
            <a:r>
              <a:rPr lang="en-US" dirty="0" smtClean="0">
                <a:solidFill>
                  <a:schemeClr val="bg1"/>
                </a:solidFill>
              </a:rPr>
              <a:t>“Submit”, </a:t>
            </a:r>
            <a:r>
              <a:rPr lang="en-US" dirty="0">
                <a:solidFill>
                  <a:schemeClr val="bg1"/>
                </a:solidFill>
              </a:rPr>
              <a:t>you may only review the information but not make </a:t>
            </a:r>
            <a:r>
              <a:rPr lang="en-US" dirty="0" smtClean="0">
                <a:solidFill>
                  <a:schemeClr val="bg1"/>
                </a:solidFill>
              </a:rPr>
              <a:t>changes.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After submitting, you </a:t>
            </a:r>
            <a:r>
              <a:rPr lang="en-US" dirty="0">
                <a:solidFill>
                  <a:schemeClr val="bg1"/>
                </a:solidFill>
              </a:rPr>
              <a:t>will receive a confirmation email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97766" y="3383699"/>
            <a:ext cx="1059055" cy="37297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3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6503"/>
            <a:ext cx="7559566" cy="711962"/>
          </a:xfrm>
        </p:spPr>
        <p:txBody>
          <a:bodyPr/>
          <a:lstStyle/>
          <a:p>
            <a:r>
              <a:rPr lang="en-US" dirty="0" smtClean="0"/>
              <a:t>Questions or Issues?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7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4518" y="1491327"/>
            <a:ext cx="8086930" cy="4786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86253" y="3498480"/>
            <a:ext cx="2539682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Please click “Support” at the bottom of the page at any time for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Help Desk assistance.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513" y="2243890"/>
            <a:ext cx="6082975" cy="237022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13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holarship America">
      <a:dk1>
        <a:srgbClr val="000000"/>
      </a:dk1>
      <a:lt1>
        <a:srgbClr val="FFFFFF"/>
      </a:lt1>
      <a:dk2>
        <a:srgbClr val="BFCED6"/>
      </a:dk2>
      <a:lt2>
        <a:srgbClr val="DAD9D6"/>
      </a:lt2>
      <a:accent1>
        <a:srgbClr val="E56954"/>
      </a:accent1>
      <a:accent2>
        <a:srgbClr val="1B365D"/>
      </a:accent2>
      <a:accent3>
        <a:srgbClr val="5B7F95"/>
      </a:accent3>
      <a:accent4>
        <a:srgbClr val="F3C3CB"/>
      </a:accent4>
      <a:accent5>
        <a:srgbClr val="F3DD6D"/>
      </a:accent5>
      <a:accent6>
        <a:srgbClr val="8DC8E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EA6A9A3B8794D9DDF6A3C4D087067" ma:contentTypeVersion="13" ma:contentTypeDescription="Create a new document." ma:contentTypeScope="" ma:versionID="e6692c0cce50cee264f301303fd1af03">
  <xsd:schema xmlns:xsd="http://www.w3.org/2001/XMLSchema" xmlns:xs="http://www.w3.org/2001/XMLSchema" xmlns:p="http://schemas.microsoft.com/office/2006/metadata/properties" xmlns:ns2="1ca44310-a791-46fd-8fe0-48f64cfab725" xmlns:ns3="9a9a6784-d68a-4fe7-bf9a-68102d79aaea" xmlns:ns4="713a5ef2-ccc7-4930-89c0-b3d3127b044f" targetNamespace="http://schemas.microsoft.com/office/2006/metadata/properties" ma:root="true" ma:fieldsID="99ad89690c8f69ba99e3f3aaa7b1c3eb" ns2:_="" ns3:_="" ns4:_="">
    <xsd:import namespace="1ca44310-a791-46fd-8fe0-48f64cfab725"/>
    <xsd:import namespace="9a9a6784-d68a-4fe7-bf9a-68102d79aaea"/>
    <xsd:import namespace="713a5ef2-ccc7-4930-89c0-b3d3127b044f"/>
    <xsd:element name="properties">
      <xsd:complexType>
        <xsd:sequence>
          <xsd:element name="documentManagement">
            <xsd:complexType>
              <xsd:all>
                <xsd:element ref="ns2:Notes0" minOccurs="0"/>
                <xsd:element ref="ns3:SharedWithUsers" minOccurs="0"/>
                <xsd:element ref="ns3:SharingHintHash" minOccurs="0"/>
                <xsd:element ref="ns3:SharedWithDetails" minOccurs="0"/>
                <xsd:element ref="ns4:LastSharedByUser" minOccurs="0"/>
                <xsd:element ref="ns4:LastSharedByTim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44310-a791-46fd-8fe0-48f64cfab725" elementFormDefault="qualified">
    <xsd:import namespace="http://schemas.microsoft.com/office/2006/documentManagement/types"/>
    <xsd:import namespace="http://schemas.microsoft.com/office/infopath/2007/PartnerControls"/>
    <xsd:element name="Notes0" ma:index="8" nillable="true" ma:displayName="Notes" ma:internalName="Notes0">
      <xsd:simpleType>
        <xsd:restriction base="dms:Note">
          <xsd:maxLength value="255"/>
        </xsd:restriction>
      </xsd:simple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a6784-d68a-4fe7-bf9a-68102d79aaea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3a5ef2-ccc7-4930-89c0-b3d3127b044f" elementFormDefault="qualified">
    <xsd:import namespace="http://schemas.microsoft.com/office/2006/documentManagement/types"/>
    <xsd:import namespace="http://schemas.microsoft.com/office/infopath/2007/PartnerControls"/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0 xmlns="1ca44310-a791-46fd-8fe0-48f64cfab725" xsi:nil="true"/>
  </documentManagement>
</p:properties>
</file>

<file path=customXml/itemProps1.xml><?xml version="1.0" encoding="utf-8"?>
<ds:datastoreItem xmlns:ds="http://schemas.openxmlformats.org/officeDocument/2006/customXml" ds:itemID="{B1328139-2917-4CD1-9BF9-E2CD8D23E2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5BB612-1982-4D0D-945A-43D4CEFEDB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a44310-a791-46fd-8fe0-48f64cfab725"/>
    <ds:schemaRef ds:uri="9a9a6784-d68a-4fe7-bf9a-68102d79aaea"/>
    <ds:schemaRef ds:uri="713a5ef2-ccc7-4930-89c0-b3d3127b04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6C1B9E-3680-4F41-8A5F-AD738D3F0BA4}">
  <ds:schemaRefs>
    <ds:schemaRef ds:uri="http://schemas.microsoft.com/office/2006/documentManagement/types"/>
    <ds:schemaRef ds:uri="http://schemas.microsoft.com/office/2006/metadata/properties"/>
    <ds:schemaRef ds:uri="1ca44310-a791-46fd-8fe0-48f64cfab725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713a5ef2-ccc7-4930-89c0-b3d3127b044f"/>
    <ds:schemaRef ds:uri="9a9a6784-d68a-4fe7-bf9a-68102d79aae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31512</TotalTime>
  <Words>230</Words>
  <Application>Microsoft Office PowerPoint</Application>
  <PresentationFormat>Widescreen</PresentationFormat>
  <Paragraphs>46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Helvetica</vt:lpstr>
      <vt:lpstr>Rockwell Nova</vt:lpstr>
      <vt:lpstr>Rockwell Nova Light</vt:lpstr>
      <vt:lpstr>Office Theme</vt:lpstr>
      <vt:lpstr>Completing the Recommendation</vt:lpstr>
      <vt:lpstr>Reference Email and Link</vt:lpstr>
      <vt:lpstr>Reference Login Page</vt:lpstr>
      <vt:lpstr>Adding a Recommendation</vt:lpstr>
      <vt:lpstr>Submitting a Recommendation</vt:lpstr>
      <vt:lpstr>Submitting a Recommendation</vt:lpstr>
      <vt:lpstr>Questions or Issues?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Carla Zetina</dc:creator>
  <cp:lastModifiedBy>Callie Hartmann</cp:lastModifiedBy>
  <cp:revision>243</cp:revision>
  <cp:lastPrinted>2018-12-17T20:39:07Z</cp:lastPrinted>
  <dcterms:created xsi:type="dcterms:W3CDTF">2018-11-19T19:11:31Z</dcterms:created>
  <dcterms:modified xsi:type="dcterms:W3CDTF">2019-08-27T18:38:12Z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0x010100064EA6A9A3B8794D9DDF6A3C4D087067</vt:lpwstr>
  </property>
  <property fmtid="{D5CDD505-2E9C-101B-9397-08002B2CF9AE}" pid="3" name="AuthorIds_UIVersion_3584">
    <vt:lpwstr>307</vt:lpwstr>
  </property>
</Properties>
</file>