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handoutMasterIdLst>
    <p:handoutMasterId r:id="rId24"/>
  </p:handoutMasterIdLst>
  <p:sldIdLst>
    <p:sldId id="256" r:id="rId2"/>
    <p:sldId id="258" r:id="rId3"/>
    <p:sldId id="259" r:id="rId4"/>
    <p:sldId id="260" r:id="rId5"/>
    <p:sldId id="272" r:id="rId6"/>
    <p:sldId id="261" r:id="rId7"/>
    <p:sldId id="264" r:id="rId8"/>
    <p:sldId id="274" r:id="rId9"/>
    <p:sldId id="275" r:id="rId10"/>
    <p:sldId id="278" r:id="rId11"/>
    <p:sldId id="276" r:id="rId12"/>
    <p:sldId id="279" r:id="rId13"/>
    <p:sldId id="271" r:id="rId14"/>
    <p:sldId id="277" r:id="rId15"/>
    <p:sldId id="266" r:id="rId16"/>
    <p:sldId id="267" r:id="rId17"/>
    <p:sldId id="262" r:id="rId18"/>
    <p:sldId id="269" r:id="rId19"/>
    <p:sldId id="268" r:id="rId20"/>
    <p:sldId id="270" r:id="rId21"/>
    <p:sldId id="273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/>
    <p:restoredTop sz="86728" autoAdjust="0"/>
  </p:normalViewPr>
  <p:slideViewPr>
    <p:cSldViewPr snapToGrid="0" snapToObjects="1">
      <p:cViewPr varScale="1">
        <p:scale>
          <a:sx n="96" d="100"/>
          <a:sy n="96" d="100"/>
        </p:scale>
        <p:origin x="14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B1FCA-548E-DB4D-A652-D67C383B4FA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D385F-4C4F-A643-BABA-0F8C5807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095EB85-9D3B-C943-94A3-5F1C98192A1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2/12/20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095EB85-9D3B-C943-94A3-5F1C98192A1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nelson.barb@slpschool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louispark.dollarsforscholars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Scholarships</a:t>
            </a:r>
          </a:p>
          <a:p>
            <a:r>
              <a:rPr lang="en-US" dirty="0"/>
              <a:t>General Instructions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2F7F0EE-845D-AF45-B40B-26FCADC79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2621"/>
            <a:ext cx="3717349" cy="1448459"/>
          </a:xfrm>
        </p:spPr>
      </p:pic>
    </p:spTree>
    <p:extLst>
      <p:ext uri="{BB962C8B-B14F-4D97-AF65-F5344CB8AC3E}">
        <p14:creationId xmlns:p14="http://schemas.microsoft.com/office/powerpoint/2010/main" val="144633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339E-00A1-C54F-837F-41B84CF8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our School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2CCF3D-B12B-9E40-9AD4-8B7417262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8" y="2355312"/>
            <a:ext cx="6777037" cy="3445951"/>
          </a:xfrm>
        </p:spPr>
      </p:pic>
    </p:spTree>
    <p:extLst>
      <p:ext uri="{BB962C8B-B14F-4D97-AF65-F5344CB8AC3E}">
        <p14:creationId xmlns:p14="http://schemas.microsoft.com/office/powerpoint/2010/main" val="113899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04D1-3A2C-674A-B3BA-11CCC4D0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1623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Profile – </a:t>
            </a:r>
            <a:r>
              <a:rPr lang="en-US" sz="2200" dirty="0"/>
              <a:t>Please use a non-school email address.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D5F266-50BC-0F4D-8A54-F24AB9B3E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121" y="1749287"/>
            <a:ext cx="7523482" cy="4387988"/>
          </a:xfrm>
        </p:spPr>
      </p:pic>
    </p:spTree>
    <p:extLst>
      <p:ext uri="{BB962C8B-B14F-4D97-AF65-F5344CB8AC3E}">
        <p14:creationId xmlns:p14="http://schemas.microsoft.com/office/powerpoint/2010/main" val="334871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AD99-ED62-5A4F-84F3-30097CE1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 your email-set a password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FACE5F-7A55-9B42-BCCD-D0331B020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181" y="2337352"/>
            <a:ext cx="6797638" cy="3772436"/>
          </a:xfrm>
        </p:spPr>
      </p:pic>
    </p:spTree>
    <p:extLst>
      <p:ext uri="{BB962C8B-B14F-4D97-AF65-F5344CB8AC3E}">
        <p14:creationId xmlns:p14="http://schemas.microsoft.com/office/powerpoint/2010/main" val="193979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each Profile Bar </a:t>
            </a:r>
            <a:r>
              <a:rPr lang="en-US" sz="2200" dirty="0"/>
              <a:t>According to directions on backside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459620"/>
            <a:ext cx="3419475" cy="3200822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62A3CE-CF9A-C24D-99A1-B30EB4FF796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495285" y="2459619"/>
            <a:ext cx="3569215" cy="3200822"/>
          </a:xfrm>
        </p:spPr>
      </p:pic>
    </p:spTree>
    <p:extLst>
      <p:ext uri="{BB962C8B-B14F-4D97-AF65-F5344CB8AC3E}">
        <p14:creationId xmlns:p14="http://schemas.microsoft.com/office/powerpoint/2010/main" val="383637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FF47-93D2-0745-A8D4-3E4D67BE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1623"/>
          </a:xfrm>
        </p:spPr>
        <p:txBody>
          <a:bodyPr>
            <a:normAutofit fontScale="90000"/>
          </a:bodyPr>
          <a:lstStyle/>
          <a:p>
            <a:r>
              <a:rPr lang="en-US" dirty="0"/>
              <a:t>Goals Essay: Required Essay for all students to complete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1699F7-DFAE-AC4D-9B35-76E967298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083" y="2173356"/>
            <a:ext cx="6437833" cy="3508375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95A7C8-5A5D-E84A-8636-3146EF4EADE5}"/>
              </a:ext>
            </a:extLst>
          </p:cNvPr>
          <p:cNvCxnSpPr>
            <a:cxnSpLocks/>
          </p:cNvCxnSpPr>
          <p:nvPr/>
        </p:nvCxnSpPr>
        <p:spPr>
          <a:xfrm flipH="1">
            <a:off x="6824870" y="1921565"/>
            <a:ext cx="1243364" cy="808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B1D2DE-BE9D-F047-A75D-DD8FE8A2EA54}"/>
              </a:ext>
            </a:extLst>
          </p:cNvPr>
          <p:cNvSpPr txBox="1"/>
          <p:nvPr/>
        </p:nvSpPr>
        <p:spPr>
          <a:xfrm>
            <a:off x="1075765" y="5461004"/>
            <a:ext cx="490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*Unusual circumstances essay is optional.</a:t>
            </a:r>
          </a:p>
        </p:txBody>
      </p:sp>
    </p:spTree>
    <p:extLst>
      <p:ext uri="{BB962C8B-B14F-4D97-AF65-F5344CB8AC3E}">
        <p14:creationId xmlns:p14="http://schemas.microsoft.com/office/powerpoint/2010/main" val="168043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700" dirty="0"/>
              <a:t>Student Profile: Transcripts &amp;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85B8F-6B20-3044-97CB-11F42A74A8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/>
              <a:t>No Transcript required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A Reference is required</a:t>
            </a:r>
            <a:r>
              <a:rPr lang="en-US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91C93C-8C5B-0042-B99F-2A49BA551EE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933319" y="2796209"/>
            <a:ext cx="4131181" cy="2156185"/>
          </a:xfrm>
        </p:spPr>
      </p:pic>
    </p:spTree>
    <p:extLst>
      <p:ext uri="{BB962C8B-B14F-4D97-AF65-F5344CB8AC3E}">
        <p14:creationId xmlns:p14="http://schemas.microsoft.com/office/powerpoint/2010/main" val="35523600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459581"/>
            <a:ext cx="91440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174287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defTabSz="914400" eaLnBrk="1" hangingPunct="1"/>
            <a:endParaRPr lang="en-US" sz="39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C0EEBF-ED2C-5E4C-B63F-48A0DE94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Scholarship Matches- Applying for Scholarships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2C1D3F-7208-E34E-8213-42761826F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793" y="2324100"/>
            <a:ext cx="6354413" cy="3798404"/>
          </a:xfrm>
        </p:spPr>
      </p:pic>
    </p:spTree>
    <p:extLst>
      <p:ext uri="{BB962C8B-B14F-4D97-AF65-F5344CB8AC3E}">
        <p14:creationId xmlns:p14="http://schemas.microsoft.com/office/powerpoint/2010/main" val="1225471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 Question - required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9205B9-7BBC-DD45-A032-C5F1EABE63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9500" y="2250456"/>
            <a:ext cx="6076950" cy="1781897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B8E7905-6AA1-9F45-9FF1-66A8F8CA18F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624490" y="4443169"/>
            <a:ext cx="6454110" cy="1599821"/>
          </a:xfrm>
        </p:spPr>
      </p:pic>
    </p:spTree>
    <p:extLst>
      <p:ext uri="{BB962C8B-B14F-4D97-AF65-F5344CB8AC3E}">
        <p14:creationId xmlns:p14="http://schemas.microsoft.com/office/powerpoint/2010/main" val="2503801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Eligibility Questions</a:t>
            </a:r>
          </a:p>
        </p:txBody>
      </p:sp>
      <p:pic>
        <p:nvPicPr>
          <p:cNvPr id="4" name="Content Placeholder 3" descr="Screen Shot 2015-02-21 at 5.51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48" y="2324100"/>
            <a:ext cx="6180316" cy="3508375"/>
          </a:xfrm>
        </p:spPr>
      </p:pic>
    </p:spTree>
    <p:extLst>
      <p:ext uri="{BB962C8B-B14F-4D97-AF65-F5344CB8AC3E}">
        <p14:creationId xmlns:p14="http://schemas.microsoft.com/office/powerpoint/2010/main" val="393794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Eligibility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480836-2DC1-6642-BC0A-EBEADD38BB84}"/>
              </a:ext>
            </a:extLst>
          </p:cNvPr>
          <p:cNvCxnSpPr/>
          <p:nvPr/>
        </p:nvCxnSpPr>
        <p:spPr>
          <a:xfrm flipH="1">
            <a:off x="5632174" y="3260035"/>
            <a:ext cx="715617" cy="99391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4426B36-BC95-884A-B548-51E12BCCA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41" y="2342942"/>
            <a:ext cx="7162917" cy="3620218"/>
          </a:xfrm>
        </p:spPr>
      </p:pic>
    </p:spTree>
    <p:extLst>
      <p:ext uri="{BB962C8B-B14F-4D97-AF65-F5344CB8AC3E}">
        <p14:creationId xmlns:p14="http://schemas.microsoft.com/office/powerpoint/2010/main" val="201840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Dollars for Scholars?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St. Louis Park Dollars for Scholars, affiliated with Scholarship America, is a volunteer, community based organization committed to raising scholarships funds for St Louis Park High School seniors. It is a locally operated and supported, non-profit, tax-exempt scholarship foundation and has been in existence since 1995.</a:t>
            </a:r>
          </a:p>
          <a:p>
            <a:r>
              <a:rPr lang="en-US" dirty="0"/>
              <a:t>Over $85,000 awarded last spring!</a:t>
            </a:r>
          </a:p>
        </p:txBody>
      </p:sp>
    </p:spTree>
    <p:extLst>
      <p:ext uri="{BB962C8B-B14F-4D97-AF65-F5344CB8AC3E}">
        <p14:creationId xmlns:p14="http://schemas.microsoft.com/office/powerpoint/2010/main" val="528913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to Submit App!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this for any scholarship you are eligible for!</a:t>
            </a:r>
          </a:p>
          <a:p>
            <a:endParaRPr lang="en-US" dirty="0"/>
          </a:p>
          <a:p>
            <a:r>
              <a:rPr lang="en-US" dirty="0"/>
              <a:t>Some Scholarships may require additional essays and/or references.</a:t>
            </a:r>
          </a:p>
        </p:txBody>
      </p:sp>
    </p:spTree>
    <p:extLst>
      <p:ext uri="{BB962C8B-B14F-4D97-AF65-F5344CB8AC3E}">
        <p14:creationId xmlns:p14="http://schemas.microsoft.com/office/powerpoint/2010/main" val="258541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us on </a:t>
            </a:r>
            <a:r>
              <a:rPr lang="en-US" dirty="0" err="1"/>
              <a:t>facebook</a:t>
            </a:r>
            <a:r>
              <a:rPr lang="en-US" dirty="0"/>
              <a:t>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DBAE1D-710D-574D-B633-5872F7435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91" y="2613238"/>
            <a:ext cx="7860418" cy="2439906"/>
          </a:xfrm>
        </p:spPr>
      </p:pic>
    </p:spTree>
    <p:extLst>
      <p:ext uri="{BB962C8B-B14F-4D97-AF65-F5344CB8AC3E}">
        <p14:creationId xmlns:p14="http://schemas.microsoft.com/office/powerpoint/2010/main" val="376464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9492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Barb Nelson</a:t>
            </a:r>
          </a:p>
          <a:p>
            <a:pPr marL="365760" lvl="1" indent="0">
              <a:buNone/>
            </a:pPr>
            <a:r>
              <a:rPr lang="en-US" dirty="0"/>
              <a:t>Counselor &amp;  Scholarship Coordinator</a:t>
            </a:r>
          </a:p>
          <a:p>
            <a:endParaRPr lang="en-US" dirty="0"/>
          </a:p>
          <a:p>
            <a:r>
              <a:rPr lang="en-US" dirty="0"/>
              <a:t>952-928-6131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nelson.barbara@slpschools.org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Help session - March 10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68580" indent="0">
              <a:buNone/>
            </a:pPr>
            <a:r>
              <a:rPr lang="en-US" dirty="0"/>
              <a:t>    Period 5 – At Large computer lab – </a:t>
            </a:r>
          </a:p>
          <a:p>
            <a:pPr marL="68580" indent="0">
              <a:buNone/>
            </a:pPr>
            <a:r>
              <a:rPr lang="en-US" dirty="0"/>
              <a:t>	Think of this as a time to check your work – </a:t>
            </a:r>
          </a:p>
          <a:p>
            <a:pPr marL="1051560" lvl="4" indent="0">
              <a:buNone/>
            </a:pPr>
            <a:r>
              <a:rPr lang="en-US" sz="2200" b="1" i="1" u="sng" dirty="0"/>
              <a:t>not start</a:t>
            </a:r>
            <a:r>
              <a:rPr lang="en-US" sz="2200" dirty="0"/>
              <a:t> your scholarship application!</a:t>
            </a:r>
          </a:p>
        </p:txBody>
      </p:sp>
    </p:spTree>
    <p:extLst>
      <p:ext uri="{BB962C8B-B14F-4D97-AF65-F5344CB8AC3E}">
        <p14:creationId xmlns:p14="http://schemas.microsoft.com/office/powerpoint/2010/main" val="242684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seniors are eligible to apply.</a:t>
            </a:r>
          </a:p>
          <a:p>
            <a:r>
              <a:rPr lang="en-US" dirty="0"/>
              <a:t>Scholarships are awards are based on many factors:</a:t>
            </a:r>
          </a:p>
          <a:p>
            <a:pPr lvl="1"/>
            <a:r>
              <a:rPr lang="en-US" dirty="0"/>
              <a:t>Financial need</a:t>
            </a:r>
          </a:p>
          <a:p>
            <a:pPr lvl="1"/>
            <a:r>
              <a:rPr lang="en-US" dirty="0"/>
              <a:t>Academic achievement</a:t>
            </a:r>
          </a:p>
          <a:p>
            <a:pPr lvl="1"/>
            <a:r>
              <a:rPr lang="en-US" dirty="0"/>
              <a:t>Post secondary or career interest</a:t>
            </a:r>
          </a:p>
          <a:p>
            <a:pPr lvl="1"/>
            <a:r>
              <a:rPr lang="en-US" dirty="0"/>
              <a:t>Volunteerism</a:t>
            </a:r>
          </a:p>
          <a:p>
            <a:pPr lvl="1"/>
            <a:r>
              <a:rPr lang="en-US" dirty="0"/>
              <a:t>Sports affiliation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2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www.stlouispark.dollarsforscholars.org</a:t>
            </a:r>
            <a:endParaRPr lang="en-US" dirty="0"/>
          </a:p>
          <a:p>
            <a:pPr lvl="1"/>
            <a:r>
              <a:rPr lang="en-US" dirty="0"/>
              <a:t>Click on ‘Students &amp; Parents’ tab to start your profile.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If you follow the instruction sheet you will have no problems.  Please take time to </a:t>
            </a:r>
            <a:r>
              <a:rPr lang="en-US" u="sng" dirty="0"/>
              <a:t>READ</a:t>
            </a:r>
            <a:r>
              <a:rPr lang="en-US" dirty="0"/>
              <a:t> and </a:t>
            </a:r>
            <a:r>
              <a:rPr lang="en-US" u="sng" dirty="0"/>
              <a:t>FOLLOW</a:t>
            </a:r>
            <a:r>
              <a:rPr lang="en-US" dirty="0"/>
              <a:t> the directions.</a:t>
            </a:r>
          </a:p>
          <a:p>
            <a:endParaRPr lang="en-US" dirty="0"/>
          </a:p>
          <a:p>
            <a:r>
              <a:rPr lang="en-US" dirty="0"/>
              <a:t>You must complete all required items to be eligible for a scholarship.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8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Date: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Completed Scholarship applications are due by:</a:t>
            </a:r>
          </a:p>
          <a:p>
            <a:pPr lvl="1"/>
            <a:r>
              <a:rPr lang="en-US" sz="3600" dirty="0"/>
              <a:t>Thursday, March 12</a:t>
            </a:r>
            <a:r>
              <a:rPr lang="en-US" sz="3600" baseline="30000" dirty="0"/>
              <a:t>th</a:t>
            </a:r>
            <a:r>
              <a:rPr lang="en-US" sz="3600" dirty="0"/>
              <a:t> @ 3:30</a:t>
            </a:r>
          </a:p>
          <a:p>
            <a:pPr marL="365760" lvl="1" indent="0">
              <a:buNone/>
            </a:pPr>
            <a:r>
              <a:rPr lang="en-US" sz="3600" dirty="0"/>
              <a:t>		</a:t>
            </a:r>
            <a:r>
              <a:rPr lang="en-US" sz="3000" dirty="0"/>
              <a:t>NO EXCEPTIONS</a:t>
            </a:r>
          </a:p>
          <a:p>
            <a:pPr lvl="1"/>
            <a:endParaRPr lang="en-US" dirty="0"/>
          </a:p>
          <a:p>
            <a:r>
              <a:rPr lang="en-US" dirty="0"/>
              <a:t>Encourage you to start early – and meet required deadlines.  You cannot finish this at the last minute – need a reference – send this ASAP so the person recommending you has time to respond. </a:t>
            </a:r>
          </a:p>
        </p:txBody>
      </p:sp>
    </p:spTree>
    <p:extLst>
      <p:ext uri="{BB962C8B-B14F-4D97-AF65-F5344CB8AC3E}">
        <p14:creationId xmlns:p14="http://schemas.microsoft.com/office/powerpoint/2010/main" val="205333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Sheet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6552CFF-F49F-6E49-A73D-E8AE5EC2CF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1753" y="2312988"/>
            <a:ext cx="2621945" cy="349408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4514FD2-3EF0-A142-8256-8DA5E499531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011970" y="2312988"/>
            <a:ext cx="2685584" cy="3494087"/>
          </a:xfrm>
        </p:spPr>
      </p:pic>
    </p:spTree>
    <p:extLst>
      <p:ext uri="{BB962C8B-B14F-4D97-AF65-F5344CB8AC3E}">
        <p14:creationId xmlns:p14="http://schemas.microsoft.com/office/powerpoint/2010/main" val="358565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 </a:t>
            </a:r>
            <a:r>
              <a:rPr lang="en-US" dirty="0" err="1"/>
              <a:t>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full instructional PPT is available on the website.</a:t>
            </a:r>
          </a:p>
          <a:p>
            <a:endParaRPr lang="en-US" dirty="0"/>
          </a:p>
          <a:p>
            <a:r>
              <a:rPr lang="en-US" dirty="0"/>
              <a:t>The next couple slides highlight a few specific things to be aware of when completing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336088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34875"/>
          </a:xfrm>
        </p:spPr>
        <p:txBody>
          <a:bodyPr/>
          <a:lstStyle/>
          <a:p>
            <a:pPr eaLnBrk="1" hangingPunct="1"/>
            <a:r>
              <a:rPr lang="en-US" sz="3900" dirty="0"/>
              <a:t>Creating Your Profile</a:t>
            </a:r>
          </a:p>
        </p:txBody>
      </p:sp>
      <p:sp>
        <p:nvSpPr>
          <p:cNvPr id="2356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December 2014.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CE002B-21C9-0F43-BD6E-FEDFAAA6F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281" y="2186609"/>
            <a:ext cx="7677437" cy="3362502"/>
          </a:xfrm>
        </p:spPr>
      </p:pic>
    </p:spTree>
    <p:extLst>
      <p:ext uri="{BB962C8B-B14F-4D97-AF65-F5344CB8AC3E}">
        <p14:creationId xmlns:p14="http://schemas.microsoft.com/office/powerpoint/2010/main" val="27981627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34875"/>
          </a:xfrm>
        </p:spPr>
        <p:txBody>
          <a:bodyPr/>
          <a:lstStyle/>
          <a:p>
            <a:pPr eaLnBrk="1" hangingPunct="1"/>
            <a:r>
              <a:rPr lang="en-US" sz="3900" dirty="0"/>
              <a:t>Creating Your Profile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F9095D-7C7B-5141-8699-A3F0E4BB6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350" y="1919092"/>
            <a:ext cx="7611299" cy="3911244"/>
          </a:xfrm>
        </p:spPr>
      </p:pic>
    </p:spTree>
    <p:extLst>
      <p:ext uri="{BB962C8B-B14F-4D97-AF65-F5344CB8AC3E}">
        <p14:creationId xmlns:p14="http://schemas.microsoft.com/office/powerpoint/2010/main" val="383865559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3615</TotalTime>
  <Words>355</Words>
  <Application>Microsoft Macintosh PowerPoint</Application>
  <PresentationFormat>On-screen Show (4:3)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Century Gothic</vt:lpstr>
      <vt:lpstr>Wingdings 2</vt:lpstr>
      <vt:lpstr>Austin</vt:lpstr>
      <vt:lpstr>PowerPoint Presentation</vt:lpstr>
      <vt:lpstr>What is Dollars for Scholars?</vt:lpstr>
      <vt:lpstr>Who can apply?</vt:lpstr>
      <vt:lpstr>Application Process</vt:lpstr>
      <vt:lpstr>Due Date:</vt:lpstr>
      <vt:lpstr>Instruction Sheet</vt:lpstr>
      <vt:lpstr>Instructional Powerpoint</vt:lpstr>
      <vt:lpstr>Creating Your Profile</vt:lpstr>
      <vt:lpstr>Creating Your Profile</vt:lpstr>
      <vt:lpstr>Find our School</vt:lpstr>
      <vt:lpstr>Student Profile – Please use a non-school email address.</vt:lpstr>
      <vt:lpstr>Check your email-set a password</vt:lpstr>
      <vt:lpstr>Complete each Profile Bar According to directions on backside</vt:lpstr>
      <vt:lpstr>Goals Essay: Required Essay for all students to complete</vt:lpstr>
      <vt:lpstr>Student Profile: Transcripts &amp; References</vt:lpstr>
      <vt:lpstr>Scholarship Matches- Applying for Scholarships</vt:lpstr>
      <vt:lpstr>Essay Question - required</vt:lpstr>
      <vt:lpstr>Answer Eligibility Questions</vt:lpstr>
      <vt:lpstr>Verify Eligibility</vt:lpstr>
      <vt:lpstr>Remember to Submit App!</vt:lpstr>
      <vt:lpstr>Like us on facebook…</vt:lpstr>
      <vt:lpstr>Questions?</vt:lpstr>
    </vt:vector>
  </TitlesOfParts>
  <Company>ISD #283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Dollar for Scholars</dc:title>
  <dc:creator>Guest Account</dc:creator>
  <cp:lastModifiedBy>Microsoft Office User</cp:lastModifiedBy>
  <cp:revision>31</cp:revision>
  <cp:lastPrinted>2016-02-09T22:57:52Z</cp:lastPrinted>
  <dcterms:created xsi:type="dcterms:W3CDTF">2015-02-21T23:02:13Z</dcterms:created>
  <dcterms:modified xsi:type="dcterms:W3CDTF">2020-02-14T21:56:40Z</dcterms:modified>
</cp:coreProperties>
</file>