
<file path=[Content_Types].xml><?xml version="1.0" encoding="utf-8"?>
<Types xmlns="http://schemas.openxmlformats.org/package/2006/content-types">
  <Default Extension="png" ContentType="image/png"/>
  <Default Extension="png&amp;ehk=Aw3VGiNyavJxWB0E8pkfZQ&amp;r=0&amp;pid=OfficeInsert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&amp;ehk=HxfB" ContentType="image/jpeg"/>
  <Default Extension="jpg&amp;ehk=22uKcNQpeu8sVl3T73zSMw&amp;r=0&amp;pid=OfficeInsert" ContentType="image/jpeg"/>
  <Default Extension="wdp" ContentType="image/vnd.ms-photo"/>
  <Default Extension="gif" ContentType="image/gif"/>
  <Default Extension="jpg&amp;ehk=8X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7" r:id="rId2"/>
    <p:sldId id="267" r:id="rId3"/>
    <p:sldId id="262" r:id="rId4"/>
    <p:sldId id="264" r:id="rId5"/>
    <p:sldId id="258" r:id="rId6"/>
    <p:sldId id="266" r:id="rId7"/>
    <p:sldId id="259" r:id="rId8"/>
    <p:sldId id="260" r:id="rId9"/>
    <p:sldId id="288" r:id="rId10"/>
    <p:sldId id="286" r:id="rId11"/>
    <p:sldId id="277" r:id="rId12"/>
    <p:sldId id="280" r:id="rId13"/>
    <p:sldId id="279" r:id="rId14"/>
    <p:sldId id="271" r:id="rId15"/>
    <p:sldId id="278" r:id="rId16"/>
    <p:sldId id="281" r:id="rId17"/>
    <p:sldId id="276" r:id="rId18"/>
    <p:sldId id="28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92EFF"/>
    <a:srgbClr val="FF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30" autoAdjust="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0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0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7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1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6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6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3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9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tx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10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1C5A26-9B18-4B67-8E52-ED84DA2C6EC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A787CAA-B1D9-4FAB-91FE-A3BDE8451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0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hyperlink" Target="http://jamaicanincork.blogspot.com/2007_08_01_archive.html" TargetMode="External"/><Relationship Id="rId4" Type="http://schemas.openxmlformats.org/officeDocument/2006/relationships/image" Target="../media/image16.jpg&amp;ehk=HxfB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purplejournal.wordpress.com/2010/05/10/reminder-to-self-do-not-take-the-hyderabad-to-chennai-bus-ever-again/" TargetMode="External"/><Relationship Id="rId2" Type="http://schemas.openxmlformats.org/officeDocument/2006/relationships/image" Target="../media/image20.png&amp;ehk=Aw3VGiNyavJxWB0E8pkfZQ&amp;r=0&amp;pid=OfficeInsert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fk50.blogspot.com/2014/05/hello-dolly.html" TargetMode="External"/><Relationship Id="rId2" Type="http://schemas.openxmlformats.org/officeDocument/2006/relationships/image" Target="../media/image23.jpg&amp;ehk=22uKcNQpeu8sVl3T73zSMw&amp;r=0&amp;pid=OfficeInsert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en.wikipedia.org/wiki/Upward_Bound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29.jpg&amp;ehk=8X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5446" y="1752600"/>
            <a:ext cx="7848600" cy="2046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September 22nd, 2018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UB Saturday </a:t>
            </a:r>
            <a:r>
              <a:rPr lang="en-US" sz="4400" dirty="0" smtClean="0">
                <a:solidFill>
                  <a:schemeClr val="bg1"/>
                </a:solidFill>
              </a:rPr>
              <a:t>College Meeting</a:t>
            </a:r>
          </a:p>
        </p:txBody>
      </p:sp>
      <p:pic>
        <p:nvPicPr>
          <p:cNvPr id="7170" name="Picture 2" descr="Image result for fall leaves clip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828800" cy="11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all leaves clip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7261">
            <a:off x="7023683" y="682712"/>
            <a:ext cx="1828800" cy="11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5" y="6172200"/>
            <a:ext cx="9020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Northern Vermont University- Johnson Upward Bound</a:t>
            </a:r>
          </a:p>
        </p:txBody>
      </p:sp>
    </p:spTree>
    <p:extLst>
      <p:ext uri="{BB962C8B-B14F-4D97-AF65-F5344CB8AC3E}">
        <p14:creationId xmlns:p14="http://schemas.microsoft.com/office/powerpoint/2010/main" val="29281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457200"/>
            <a:ext cx="8001000" cy="1676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01000" cy="1828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Next Saturday College Meeting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November  17</a:t>
            </a:r>
            <a:r>
              <a:rPr lang="en-US" baseline="30000" dirty="0" smtClean="0"/>
              <a:t>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AutoShape 6" descr="data:image/jpeg;base64,/9j/4AAQSkZJRgABAQAAAQABAAD/2wCEAAkGBxMSEhMUEhMWFhUXGBsbGRcYGB0XGhwdHBoXGBoaGxwYHyggHB4lHxkcITIhJSkrLi4vGCAzODQsNygtLiwBCgoKDg0OGxAQGywkICUsLCwsLCwsNC4sLCwsLCwsLCwsLCwsLCwsLCwsLCwsLCwsLCwsLCwsLCwsLCwsLCwsLP/AABEIAHABwAMBEQACEQEDEQH/xAAcAAACAwEBAQEAAAAAAAAAAAAGBwAFCAQDAgH/xABPEAACAQMABgUFCgoIBgMBAAABAgMABBEFBgcSITETQVFhcSI1gZGzFDI0UnOTobGy0ggXI1RidIKDwcIkQlNykqLD8BUlM0Oj0RZj4WT/xAAaAQACAwEBAAAAAAAAAAAAAAAAAwECBAUG/8QANBEAAgEDAgQEAwgDAQEBAAAAAAECAxExBCESE0FRBTJxsWGB8BQikZKhwdHhI0JSNDNi/9oADAMBAAIRAxEAPwD3/HfN+ZR/PN9yqcYrmE/HfN+ZR/PH7lHGHML7VzbFbTOqXMTWxbgH3hJHn9JsAr4kYHWRQpolVF1GWDVxh+0ALDaDtMmsLw28MMTgRqxLls7zbxxwPLGPXVHKwuU7OxyanbVp7u9gt5YIkSUsCylsg7jMuMnHEgD00KV2EZ3dhtVcYc+kLjo4pJAM7iM2O3dBOPooATi7cJvzKP55vuUvjFcw/fx3zfmUfzzfcqeMOYdui9tyFgLi0ZF+NHJ0hHeVZV4eBJ7qOMlVBp6L0jFcxJNA4eNxlWHqPeCDwIPEEVe5dO5NK3ZhgmlAyY43fHLO6pbGfRQSJ4bcJvzKP55vuVTjFcwZupGsX/ELSO43AjMWVkB3t0qxXngcxg8uurJ3QyLurgRrVtZktLue3W1RxEwG8ZSpOVVuW4cc+2quVijnZ2CHZvrs+kxcF4Vi6Ipjdcvne3+1RjG79NTF3LRlcuNddOmxs5blUEhj3PJJ3Qd51TmAce+zy6qluyJk7K4sfx3zfmUfzzfcqvGL5hPx3zfmUfzzfco4w5gSagbSpNI3Rt2tljAjZ94SFj5JQYwVHxvoqVK5aM7jFJxzqxcUmtW2UI7R2MSSBTjppCdwn9BVILL+kSM9mONUchbqWwDsO2TSIOWS2YdY6Nx6iJOH01HGyvMYytQtocOksxlehuAMmMneDAcyjYGcdYIBHeONWUrjIyuGlWLEoAlAAPrLrkQxiteYODJjPHsQdfj6u2uLrPEmpcujnv8AwdbS6BNcdX8P5OCLVO9uBvzSYJ44kZmb1DOPCkLw/U1lxVJfixz12npPhgvwRx3CXmjnXyyAeWCWjbHMEH/0D2Uma1Oikt9v0GxdDVRe38oYmg9JC5hSUDGeY7COBH++rFeh09ZVqamupxK9F0puDO+nCSj1006bGzmuVQSGPc8kndB3pETmAcY3s8uqobsiJOyuLH8d835lH8833Krxi+YNzQWkhc20E6jAljV8dm8ASPQeHoqy3GJ3Qqb3bTKkkiCzQ7jsuelIzusVz7zuqvGLdQYGoOsraRtenaMRnfZd0NvDyccckDtqydy8XdXCKWQKpZiAoBJJ4AAcSSeypLCc1j20PvstjChQHAlm3jvd4RSuB2ZOe0CqcfYU6nYpodsmkQQWS2YdY6Nx6iJOH01HGyOYxnag6+w6SDLu9FOgy0ZO8CvLfQ8MjJAPAEZHaCbJ3GRlcMKsWFVrVtZktLue3W1RxEwG8ZSpOVVuW4cc+2qOVhbnZ2Kr8d835lH8833KOMjmHZo3bcpYC4s2VfjRyByP2WVfro4yeYNHQ+lYbqJZoHDxtyI+kEHiCORB4irjE7nXI2AT2AmgBKptxmIB9xR8f/ub7lU4xXMD/Zzre2k4ZZHiWIxybmAxfPkq2ckDtqydy8ZXC2pLHDp2/NvbTzBd4xRO4UnGdxS2M9WcVDIbshR/jvm/Mo/nm+5VeMXzCfjvm/Mo/nm+5RxhzC21T2sSXl5BbNaoglYjeEhYjCM3IoM+9xz66FK5MZ3YkaoJGZqZsziv9Hi46aVJ2MgUeSYsqxVcjd3uOOPlVZRuhsYJoWjoQSGGCCQR2EcCKqKNEbG9MNcaORXOWgcxZPPACsnqVgv7NMi9h8HdBzVi5mPaZddJpS8bPKQJ/gREP0qaVLJnnkqNAXnQ3VtLnAjmjYnuDqW+jNQiFk1nTjScOnfg1x8lJ9g0MGZJTkPCkIyjG1C2bx6StGnNw8TiRkAChl4BSCQcE++7RV1G6GRhdAPpjRz208sEmN+JypxyOORHcRgjuNVKNW2GVsE0yyzz2hJ3HTpVHUGUqrY/vBl/wVaDGU30GzrP8DuvkJfsNTGMeDJ68hSTMOT8H/SfC7tieRWVR4jcf1bqeurwG030APab51vflB7NKrLJWeQ8/B897feMP1S1aBan1CzbD5puvGL20dTLBaflM4UsQHOitlV/cQxTxtb7kqK670jhsMAwyBGQDg9pq3Cxigw12abPLuwvDPO0JTonT8m7M2WZCODIBjyT11aMbFoxswh2u6TaDRk+4cNIViB7nPl/5Awok9i03ZGcApPAczwHj1Uszji2l6gWdpo3preMrJCYwz7zEuGZYzvAnGcsG4csY5cKvKKSGygkthWaB0kba5gnU4MUisf7ufLHpUsPTVE7C07M1nTjSSgAf130kYbZt04aQ7gPZkEsfUD6xWHxGs6VF2y9jZoaSqVVfC3BvUHRINw7uM9Eq4HYzjI9IAPpNc7wzTf5XKX+tvxZv8Qr/wCNKPW/4IYld84gL7RSvuUZ59Iu744bP0Zrm+K25G/dWOh4bfnbdmfOzmMi1Ynk0rEeG6i/WDUeEpqhv3f7B4k06y9P5Cqumc8DdsHmi68YfbxVWeClTymb6WIH/sO0n0ujzETxglZf2W/KKfDLMP2aZHA+m9hF6X+ET/LSfbaliXke2w3zZ++k/lpkMDqflPrbZpUw6OManBndY+HxcF39BC7v7VEnsE3ZCE0ba9NNDFnHSSImezfYLn6aWJSuNDbPqpa2lvbS20KxflOibdGN4FGYFu0jcPE8eJq0kMnFJbADqZpU2t9bTA4AkUP2bjncfP7JJ8QKqnZlIuzNUU40GZNpvnW9+UHs0pUsiJ5OrZnqlDpKaaOZ5UCRhgYyoJJbHHfVuHqoirhBXZV666unR929uW31ADIxGCVblkdoII9GeGcVDViJKzDPYNpdkuZrYnyJI+kA7HQqpx4q3H+4KtBl6b3sO64963gfqpg0x9D71fAUkzMeewD4JdfL/wCmlXhgbTwNKrjCm10833v6tN7Nqh4IlhmVhSjMGOrmza9vrdLiFoBG5YAO7K3ksUOQIyOYPXUqLZdQbVwt1K2X31pfW9xK1uUjZiwR3LcUdeAMYHNh11ZRsy8YNMUNUEmiNivmqL5SX2jUyOB8MCG1gGLu6A5e6JvaPS3kU8je/B/J9z3fZ0y+vcGf4VeAyngatXGGSdIT9PcyuP8AuzOw/bckfXSTM92ccqc1PPiP4UEGsdXL3p7S2m/tIY29LKCfppqNKwfenfg1x8lJ9g1LJZklOQ8KQjKP/YV5ub9Yf7MdNhgfTwLPa7GBpa6x19Ef/DGP4VSWRc/MdOxYH/ikeP7KTPqH8cURyFPzD11n+B3XyEv2GprHPBk9eQpJmDDZPpP3PpS3ycLLvRN+2PJ/zqlTHJeDszn2nD/mt78ovs46JZCeQ8/B897feMP1S1aBan1CzbD5puvGL20dTLBaflM4UsQak1C822H6tD7NaasGlYL6pJAPbVZtJox2Xj0UkbnwyUPq38+iqywUqYM85I4jmOXj1UsQaL1r39K6GJs132nETKu8q4xIjOCWIAK7rA8eYpj3Q+X3o7Cph2VaTZlV7cKpYBm6WM4UkAnAbJwMmqcLF8EjRtNHkoAC9po/Jwdm831D/wDa4/jHkj6nV8L80vQsNVlxcX47JR6iGxWnSbVaq+IjV706b+AQXE6opZ2CqOJJOAK2ykoq8nZGOMXJ2WRd6YvJNJ3CxQA9GnInl3yN2DqA5+uuBXqS11VQp+VfV/4O1Rpx0lJznl/Vg/0dZrDEkae9UY8e0nvJyfTXdpU40oKEcI41So6k3J9TpphQDdsHmi68YfbxVWeClTymb6WIGVsI0n0d7LCeU0WR/ejOQP8AC7n0VaGRlN7gBpj4RcfLSfbaqlHke2w3zZ++k/lpkMDqflBz8IO4O9Yx9WJmPj+SA/jUTK1Bbapj+n2P61b+2jqqyUjkdG3ZM6OQ9lwh/wAsg/jV54G1MCAkHA+BpQg13o2fpIYn+Oit61B/jTzUZt2m+db35QezSlSyInkKtgPwq6+RX7dTDJNPLOTbwP8AmMf6sntJqJ5CpkrdjxP/ABa3x1rLnw6Nz9YFRHJEPMaKuPet4H6qaPMfQ+9XwFJMzHnsA+CXXy/+mlXhgbTwNKrjCm10833v6tN7Nqh4IlhmVhSjMaM2Neabf+9N7aSmRwaIYDarFjHtJMo1NQ9pFtYaPWB45XlUyEBQN07zFlG8W4c+PD11ZSshsZpIV08xdmdvfOxY+LEk/SaqLNE7ItAPZ2A6VSskzmVlPAqCFVVI6juqCR1FiKZFbDoKyCTWS86G0uZf7OGRv8KMf4VZlngy5q/DvXNqnbNCvrkQUlGdZPvWKHcu7pPizzL6pGFDB5H/ALH7zpNFW+TxjLxn9l23f8pWmRwPh5Ql078GuPkpPsGrMszJKch4UhGUbuyrXexsrJormYpIZXbdEcj8CEAOUUjqPXTItJDYSSQvtdNMi9vri4UEI7DdB57qqqLnsyFzjvqjd2Uk7u4xNg2gG3pr1xhSvRRH43lBpGHcCqrnt3h1VeC6l6a6jR1n+B3XyEv2Gq7GPBk9eQpJmPSCdo2V04MjBlP6SkMPpFBJf7QrpZdI3Eqe9k6Jx4PBCw+upeSZZGD+D572+8Yfqlq0C9PqFm2HzTdeMXto6mWC0/KZwpYgf+qGv2jobG0ikulV0gjVl3X4MqKCOC44GmJqw9SVgu0DrJa3u/7lmEm5jewGGN7OPfAdh9VSncsmng7721SWN45BvI6lWB6wwwR6jUkmWta9ASWF1JbyZO7xRvjoc7rfRg9hBFJasZmrOwU7KNePcMvQTt/RpW5nlE54b3ch5Hs4HtzaLsXhK2TQQNMHEoAlAAztBtN+0LDnGyt6OKn7WfRXO8Up8VC/Z3N/h0+GtburfuUg077mnabcLi5gicAHHlgbuCfEN66yfa+RV47X44p/M1fZudTUL24ZNfI9U0PeX7B7pjFFzCYwfQvUf0m41P2bUat8VZ8Me39fyQ69DTLhpK77/wB/wGGi9GRW6bkS4HWeZJ7SeuutRoQox4YI5lWtOrLimzspoolAAbtg80XXjD7eKqzwUqeUzfSxBb6o6S9zX1rNnASVd4/osdx/8rNQslouzOfT64urodk8o/8AI1DIeR5bDfNn76T+WmQwOp+UENv7f0q1HZCx9b//AJVZ5KVMgHqj8Psf1qD2yVVZKxyOrbn5tHy8f81MngbU8pn+liDVGpTltHWJPM20BPzSU1YNKwZ+2m+db35QezSlyyJnk7tlutUGjp5pLgOVeMKNxQxyGzxyRRF2YQklkrdoGso0heNOilUCKiBsb26u8ctgkAks3DPZQ3dkSldhjsI0C7TyXjKREiGNCR752I3ivaFAwe9+41MF1L011HVce9bwP1UwaY+h96vgKSZmPPYB8Euvl/8ATSrwwNp4GlVxhTa6eb739Wm9m1Q8ESwzKwpRmHZsx10sLXR0MM9wqSK0hKlWJG9K7DkpHIg+mrxasOjJJB3oPW2yvHMdtOsjqu8QAwwuQM+UB1keurJpl1JPBlilGYLNAbPL29tvdMHQlCWAVnKuSpKkAbu7xI4ZYeipUW0XUG1coNGaRmtZRJEdyVD/AFkUkEHiCHBweGO2oTKp2NF7OtbhpK232AWaM7sqjlnGQy547rDj3EEccZpsXcfGV0eW1m76PRV0etgqf43RD9BNRLATwIvUCDf0lZL/APerf4PL/lpayJjlHttKt+j0per/APYG/wAaI/8ANUyyE8jI2AXmbe6iz7yVX9DoF+uM1aAyngY+nfg1x8lJ9g1djGZJTkPCkIynoUOAcHBOAccCRzAPWakDq0TdxxSq8sCToDxjdmUH0qefiCO0GglGotWNJwXNrDLbALEy+SoAXcx5JTA4AqQRgcOFNWDQndH7rP8AA7r5CX7DVLB4MnryFJMx2aStOjMfY8UUg795Fz/mDD0UEs8JpSxBPMKq+hVCr9AA9FADf/B897feMP1S1eAyn1CzbD5puvGL20dTLBaflM4UsQWcGrt46q6WdyysAVZYJGUg8QQQuCD2igmzG3sL0XPAt508EsW8Yt3pI2jzgSZxvgZxkeurwG00NSrjAT2ianJpK3wMLPHkxOeWetG/RbA8CAeOMGJK5WUbozdd2zxO8cqlHQlWVuYI5g0oQ0ObYzrqZVFjcNmRB+QY82QDjGe1lHEdqj9HJvF9BsJdBr1cYeN3dJEjPIwVVGST/v6KpUqRpxcpOyRaEJTkoxW4vNKadnv5OggBWM/1eRI+M56h3fXwrgVtXV1c+VS2X1k7dLTU9NHmVM/WDnVnSEH/AL1lNxHajN9I3xjwaqpyhTX/AFTl+j/su1GU/wD81F+q/oZdldLLGkiHKsAR6f416GnNTipLDODODhJxfQ9WOOJ5VcqB8mmru7d1sQFjQ4MrY8o92QceGCeROM4rkvU19RJrT7JdX1OmtPRoRTr7t9EVVnrdcwTFLk76q264IAZePEqVAz299ZKfiNelU4K2++/0jTPQ0akOKlt2+mWe18/8ouv3Pt4q78sHAqeUze5wCaWIO3TVn0M80RGNyRlHhk7v0YNDJaOe4lLuztzZix8SST9JoAfuw3zZ++k/lpkMDqflA3b78MtvkD9s1WZSplANqj8Psf1qD2yVVZKxyOrbl5t/fx/zUyeBtTymf6WINTai+bbD9Vg9klNWDSsCA2m+db35QezSlyyJnk5NU9VZ9IyPHbmMMihj0jMowTjhuq3GhK5EY3ObT+hJ7GcwzqFkXDAg7ysDyZSRxHA8x1GoasQ1ZjX2Sa/yTuLK6Kl90mGQKF3t0ZMbBQBkDJBAHBTnjzvGXQbCV9mNS4963gfqq4wx9D71fAUkzMeewD4JdfL/AOmlXhgbTwNKrjCm10833v6tN7Nqh4IlhmVhSjMWFnoK6lQPFa3EiHOHSF3U4ODhlUg4Ix6KCbMZGxLQ1zBezNNbzxKYCA0kTxgnpIzgFgBnAPDuq0cjKadxT1UUaI2K+aovlJfaNTI4HwwJbX+AJpK9UcB0zN6Xw5+ljVHkVLLCvYNeFb6aP+rJASfFHTd+h2qYZLU8hbt6ut2xhjH/AHJ1z4Kjt9rdqZ4LVMC52RW+/pa2/QEjf+J1+thVY5KQ8x1barfc0o5/tIo3+ho/9OiWQqLcsdgt5u3s8X9pDvemNxj6JDUwyTTyOjTvwa4+Sk+waYxzMkpyHhSEZR47JNExXeh5oJ1DI80gPaDux4ZT1MDxB6qZHA6CvES17bGKSSJjlo3ZCe9GKn6RVBT2HH+D/fkxXcBPBHSQfvAynHzefTV4DaeBjaz/AAO6+Ql+w1XZd4MnryFJMwZ636M/5dom6A99CYWPerM6fQZPVUtbIu191MDagoOP8Hz3t94w/VLV4DafULNsPmm68YvbR1MsFp+UzhSxBqTULzbYfq0Ps1pqwaVgvqkkrtYNNw2UDTzsRGpUEgFjliFGAOJ4mhuxDdgTO17Rn9pL80//AKqvGivGim226qLJEL+JcSR4Ew+Mh4Bj3qSOPxSfiiokupFSPUTNndvDIksTbskbBlPYQcj0do6xVBSdjVugdJLdW0E6jAljV8dm8ASPQeHopqNCd0AevmmDLMYVP5OI8e9+snw5euvO+KalzqctYXud/wAPoKEON5fsFOpOhxBAHYflJQGJ6wDxVfVxPee6un4dplSpJvL3/o52urupU4VhFZrZbCC4W4IzFMDFMB2EYz44GR3p31n1sFSqqr/rL7svr6waNHN1KTp/7LeP19ZPrUm9MMklnIc7pLRnqIPlHHcQQ48TU+H1eXN6eTxj4/WSNdTU4qvH5/X6FhrvfFYRCn/UnbcUdxxvevIX9qtHiFVxp8uOZbfXsI0NNOpxyxHf69y30Po9beFIl/qjie08yfSa1UKKpU1BdDPWqurNzYPaY1M6e5MvSYRiCy448AAcHvxz6s1g1Hhqq1uZxbPKNtHxDl0uC26weO18Y0RdfufbxV0pYOVUwZuk5HwpQgNtq2jTFdxS48m4t4nz+kqiNh6lU/tVaWS81uBdQUNA7DfNn76T+WmQwPp+UEvwgI/6TaN2xOPUyn+aqzyVqZAHVH4fY/rUHtkqqyUjkdO3PzaPl4/qemSwNqeUQBNLEGq9UISlhZIea20I9UaimrBpWDPe03zre/KD2aUuWRM8hVsB+FXXyK/bqYZJp5Z7fhBQgTWT9bRyg+CtGR9s+upmTUF1q1dmG8tZAcFZoz6N8Bh6QSPTVFkWsmrLj3reB+qnGkx9D71fAUkzMeewD4JdfL/6aVeGBtPA0quMKbXTzfe/q03s2qHgiWGZWFKMxozY15pt/wC9N7aSmRwaIYDarFjHtJMpojYr5qi+Ul9o1MjgfDAmNoUobSd6QcjpmHpUBT9IIpbyKllhFsLhJ0kzdS275Pi8QH8fVVoZLU8lv+EFdZksos8llcjxMaqf8reupmTUFjorS01rJ0sEhjfBXeGM4OMjygR1CqXsLTsful9Mz3biS4lMrhQoY4zugsQPJA62J9NF7g3cvtll50WlbQ54MzIf20YD/Nu1McloZNE6d+DXHyUn2DTWPZklOQ8KQjKP/YV5ub9Yf7MdNhgfTwJbWr4de/rVx7Z6o8ipZGJ+D6fy17/ci+1LVoF6Y19Z/gd18hL9hquxjwZPXkKSZh1Por3RqvGAMtFGZV6/+m7s2O8pvD01e33R1rwEtVBI4/wfPe33jD9UtXgNp9Qs2w+abrxi9tHUywWn5TOFLEGpNQvNth+rQ+zWmrBpWC+qSRe7cs/8N4f20efDyv44qs8FKmBCWuN9M8t5c+GRmliDU+tsYaxvA3I28ufm2prwaXgymKUZjTOy6MroqzB648+hmZh9BFNjg0Q8qF9EOlnG9/XkGf2m4/XXj4/5K2/V+7PWP7lPbovZDpAr2J5U5dK2CzxPE/Jhz7DzBHgeNKrUo1YOEuoylVdOamugspRInA+TcWh4fpRg5Hju5z3o3Ytedlxx2fnp/qv69vQ7y4Jb/wCs/f8Av3XxCTQExvrw3LLhIUAVT8Yjj482P+GuhpZvVV+c1tFWXr9fsYdRFaahyk95Pf0+v3DSuucslAAbtg80XXjD7eKqzwUqeUzbJyPhSmIHZtd0V0mirScDjB0eT+hIqof8/R+qmSwOmthK1QSaB2G+bP30n8tMhgfT8pR/hBWuUspfitIh/aCMPZmomRUFdqo2L6yP/wDVb+2SqrIuORzbeZMaPiHxrlB6o5W/hV54GVMCF3C3kqMseAHaTwA9dLFGvbWHcREHJVC+oYpxpM07TfOt78oPZpSpZETyFWwH4VdfIr9uphkmnlnR+EFJ+Wsl6wkp9bRAfZNTMmoLHQ8Je4t0HNpo19bqP41QWsms7j3reB+qnGkx9D71fAUkzMeewD4JdfL/AOmlXhgbTwNKrjCm10833v6tN7Nqh4IlhmVhSjMaM2Neabf+9N7aSmRwaIYDarFjHtJMobasbSrixtRbQxREAsQ77xOWYtyBAOM1KlYuptKwGXE7OzO7ZZmLMx6yxJYnxJJqCo+Ni+qz2tu9xMpWW43cKRgrGud3I6ixJOOzd66ZFWHQjZAFtuut/SZUH/pwxoe4kvJ9UgqsslKj3LbYPo1JZLx5I1cKsSjeUMMsZCcZ/uiiBNNHRt50VHGtlJFGiDMqNuqFySI2XOOzdb11MwqCs0Xd9DPDL/ZyI/8AgdW/hVBayaq04f6NcfJSfYNONDMlJyHhSEZh/wCwrzc36w/2Y6bDA+ngTGt8ZW/vgfzmc+gyuR9BFUeRUsh7sAkxc3a9sSH1OR/NUwyXp5G5rP8AA7r5CX7DUxjHgyevIUkzGltmEYbRForDIMbAjtBdwaZHBoh5UZ301o421xNAecUjJx6wCd0+lcH00sQ1ZjW/B897feMP1S1eAyn1CzbD5puvGL20dTLBaflM4UsQXNtrZfRoqR3c6ogCqocgAAYAA7AKLstxPuXGq+t1+97Zo95OytcQqylyQQZFBB7iDipTZKk75HftA0I17YXEKcXKhkHayEOo9ON300xq6GyV0ZfdeYIIPEEHgQeRBB5EUoQMnTW1qS4sXtjAFlkj6OSXfypBGHIXGQWGeGeGeurOWxdzurADonRslzNHBCMySMFXu7WPcoyT3A1Uold2NXaMslghihT3saKi+CgKPqpxpWwp9YLBre4kTl5W8h/RJypHhy8Qa8jq6To1mvmj02mqqrST+TGVq5p1LqMEECQDy06we0DrU9tek0mqjXhdZ6o4Wp00qMrdOjLetRmAHW+VJriMWoL3CA7xTBXA6j1EjiPTg9lcPXSjUqx5O81m3b4/XwOxo1KnSbq7ReL/AF9ZK3VbTwtZiDkQye+HElD29pxy7cY6xis2j1aoVGn5X+jNGr0zrQuvMv1GbFIGAZSCpGQQcgjuIr0ikpK6OA007M47PS8UsrxRtvMgBYjivEkYzyyP98jhUNRCc3CLu1kbOhOEFOStcHNsHmi68YfbxUyeDNU8pm2TkfClMQamutGC60YYD/3bYKD2ExjdPoOD6Kd0NNroy3gjgRgjmDzB6xSjMaB2G+bP30n8tMhgfT8pZ7U9BteaOlVBvSRkSoOZJTOQO8oWA7yKJK6JmrozhZ3JjeOReaMrr2ZUhh9IpYgOtpev8ekooI4YpECMXfpN3326VAXdY5HlNxOOrhVpSuXlK5VbMdBtd6RgGMpEwlkPUAhyo/afdGOze7KiK3Igrs0xTR5mTab51vflB7NKVLIieTy1L1tk0bJJJFGkhkUKQ5IAAOcjFCdiIyscutWsk2kJ+nn3Qd0KqqCFVQScDJJ5kknv8BUN3Bu4V7G9V3uLtbp1IggJIY8nk5Ko7d3O8T1EKOurRRaEd7j7uPet4H6qYOMfQ+9XwFJMzLTRmnrq2Urb3EkSsckIxUE4Aye/AFFwTawdh100j+e3HzhouyeJ9x830zPoN3clmbR5LMeJJNvkk95NM/1HPymaRSzOW1hrNeQII4bqaOMZwiuQBkknA7ySfTRdk3Z0f/NNI/ntx84am7J4n3HB+JvR3xrj5wfdq/AhvLR+jY3o7tuPnB92jgQctF1oPZ7o60YPHbhpBxDyMZCD2gMSFPeADUqKRKikFNSWAnT2zGyu7iS4lafpJCC264A4KqDAKnqUVVxTKuCZbao6o2+jlkW3LkSEFi7BjwGBjAHDjUpWBRSwemtuqsGkY0juC4VH3wUYKc7rL1g8MN9VDVyWrgsdjWjvjXHzi/cqOBFeWg8ayUwmEklSm4Tnysbu7nPbirFwEGxvR3xrj5wfdqvAinLQWarauQ6PhMMBcoXL+Wd45IAPEAcOAqUrFkrFBprZdY3U8k8hmDyNvNuuAucAcBu91Q4oq4JnXqts/tNHzGaAy75Qod9ww3SVY8N0ccqKlRSJUUglvrVZY5I2zuurKccDhgQcd/GpLAF+JvR3xrj5wfdqvAinLQa6C0THaQR28W9uRjC7xyeZPE4HbUpWLJW2BvWHZpZXlw9xL0okfG9uOFB3VCg43TxwB6qhxTIcE9yy1R1Ot9HCUW5kPS7u9vsG97vYxgD4xqUrBGKWDv1i0LHe2728290b7ud04PksrjBwetRQ1clq6sBv4m9HfGuPnB92o4EV5aJ+JvR3xrj5wfdo4EHLR0aO2T2EMsUyGfeidXXMgIyjBhkbvEZFHCgVNB5Vi4F627NLO+cy+VDMffPHjDHtdSME94we+quKZWUEwTTYeN7jfHd7BBg+vpCPoqOApy/iHmqGpFpo4EwqWkYYaVyC5HPAwAFXuAGcDOcVZJIuopBJUliu01oWK6XdkHEe9YcGXwPZ3Gs+o01OvG018x9DUTou8fwA6fUKZWzFMhxyJ3kI9QNciXhFSLvTkvY6cfE6bVpxfv8AwdMOp90/Ce6O71gO757sNgU2Ph1eW1Spt6tlJa+jHeEN/RIKNDaFhtV3Yl4nmx4s3if4DhXToaanQjaC+fVnOr6idZ3kyq1i1QjuCZIz0ch58Mq3iOo94+msur8OhWfFHZ+5p02ulSXDLdexS2WpFyMq86pGeYRmOf2SAKx0/C6y+7Kdl8L/ANGqfiNLKjd/G39hnonRUdsm5EMDrJ4lj2k116FCFGPDA5datOrLikeesOhY723kt5t7o33c7pw3ksrjBwetRTWriWrqwGHY3o741x84Pu1HAivLQf20IRFRc4VQozzwBgVYuBF/sl0fNLJKxmDSOzkLIAMsSxwN3gMnlVeFFHBMJdV9XobCHoIC5TeLeWd45bGeIA7KlKxZKxb1JIvNZ9ktpdSNLE7W7scsFAaMk8zuHGCe4gd1VcblHBMo7fYeufyl6SvYkIU+tnYfRUcBXl/EY2q+rNvo+LordMZOWdjl3Pax/gMAdQFWSsMSSLmpJAnTey+yup5J5TNvyHLbrgDIAXgN3sAqriijgmcP4m9HfGuPnB92jgQctHZYbKNGRkExPIR/aSMR6VGAfAijhQKCDS3gSNVSNVRFGFVQFUDsAHACrFz7dcgjtoAXa7GtHAY3rj5wfdqvCinLR+/ib0d8a4+cH3aOBBy0T8TejvjXHzg+7RwIOWgzbQ8ZtPcnldF0PQ8/K3Nzo+eOeOvFTbaxa21gM/E3o741x84Pu1HAivLRPxN6O+NcfOD7tHAg5aJ+JvR3xrj5wfdo4EHLQxKsXJQBKAJQBKAJQBKAJQBKAJQBKAJQBKAJQBKAJQBKAJQBKAJQBKAJQBKAJQBKAJQBKAJQBKAJQBKAJQBKAJQBKAJQBKAJQBKAJQBKAJQBKAJQBKAJQBKAJQBKAJQBKAJQBKAJQBKAJQBKAJQBKAJQBKAJQB5e6U+OvrFV4l3LcMux+idTyZfWKniXcjhfY9KkglAH4zADJOB20XsBxppa3J3RPEW7BIpPqzSlXpN2Ulf1Q10KqV3F/gdtNFEoAlAHNc6RhjOJJY0PYzqv1mlzq04bSkl6sZGlOfli36I9YLhHGUZWHapBHrFWjOMleLuVlGUXaSselWKny8gHMgeJxUNpZJSbwfHuhPjr6xUcS7k8Mux9tIAMkgDtzwqboizPkXCH+svrFHEu5PC+x6VJU+ZHCgliABzJOAKhtJXZKTbsjng0lC+dyWNt0ZO66tgdpweFUjWpy8sk/mXlSqR80WvkdEbhgCDkEZBHWDyNXTTV0UaadmR3A4kgDv4VLdgSvg+PdCfHX1iq8S7k8MuxPdCfHX1ijiXcOGXY9FYEZByO6rJ3KtWIxxxNAHn7pT46+sVXiXctwy7H2kgPIg+BzUpp4IaayfVSQfjHHE0AefulPjr6xVeJdy3DLsfaSA8iD4HNSmnghprJ9VJB+MwAyTgd9DdgSuefulPjr6xVeJdy3DLsT3Qnx19Yo4l3Dhl2PtHB4gg+HGpTuQ01k/Scc6kg8/dKfHX1iq8S7luGXY/VmU8AwPgRU8S7kOLXQ9KkglAHzLIFBLEADmScAek1DaSuyUm3ZHPDpKFwxSWNgoyxV1IAHMnB4CqKtTkm1JbfEvKjUi0nFq/wOlWBAI4g8jTE7i2rH7QBKAJQBKAJQBKAJQBKAJQBKAJQB+EUALTaFYRxTR9GipvJxCgAZBPHA6//AFXnPFaUKc48CtddDveHVZzg+J33L7T2rdt7kd1jVHWPeDLw4gZwe3PL010NVo6PIckrNK5j0+rq85Rbum7Hxs50hJIksbksse7uk8SN7eyuezyeHjS/Ca05xlGW9rWJ8SpRjKMo9b3C24mVFZ2OFUEk9wGTXVlJRTk8I50YuTSXUA9HO+lLhulJFvHx6MHA4k7oOOs4JJ7jjFcSlKWuqvi8i6ex16ijo6S4fM+vuFkur1qy7hgjA7lAP+Icc11HpKDVuBfgc5aqsnfif4gpY6Rk0fdG3kctASN0t/VVuTDsA5EcuBIrl060tHX5M3ePS/T66nRqUo6qjzYq0vf66B/XdOMB2u2sDxsLeAkSNjeYcxnkq9hPb1ZFcnxDVyg1Rp5Z09DpYyXNqYX1ctND6rwRIN+NZZDxd3AbJ68b3If7NaaGhpQjaSTfVvcz1tZUnL7rsuiWxT61aI9ygXVp+SKkB1XgpBOAd3lzwCOXGsmtochc6jtbPb8DVpK/O/w1d+wQ6uaXF1CJMYYHdcdjDs7jkH01v0moVemp9evqYtTQdGpw9Oh131hHMu7KiuOON4A4z1jPI94ptSlCorSSYqnUnTd4uwt9QbKOW5IkRXCxswDAEZ3kGcHh1mvO+F041KzUlfbr8ju+IVJQpfddt/5DDS0guQ1rAisB5LyEAxxdWF7XA5AcuvFdis1WTo00n0b6L+/Y5lFOk1VqNrsur/r3OrRWrdtAF3Y1Zhg77AM2R1gnl6MUyjo6NJKy37vIurq6tR7vbssFvWozAHrzd/0u3jlz0A3WZeo5Yhicc8AfX21xPEan+eEZ+XZv8Tr6CH+GUoebdfoXem9BW81uxhRAwQmN4wBngcDK81PLHfWzUaWlVpNwSvbZr+uhloampTqpTbtfdMt9FDEMWeH5NPsitdLyR9EZqvnl6s9ri3SRd11Vl7GAYeo1aUIzVpK6+JWMpRd4uwsrTR8f/E+iKAx9K43SOGN1iB6P4V5yFKH27gttd7fI706s/snHfey3Da40BZDdVoIxvndXAIJO6zYyOXBSc91dqel0+ycVvscqOp1Du1J7bnVoDR5t4RESDus+CPil2Zc9+CM0zTUeVT4O1/cXqKqq1OPvb2O+SMMCrAEEYIIyCOwg05pNWYlNp3Qr9bdHxpehEUKrbmQowBk4OAOVeb11GEdSoxVk7Hf0dWUtPxN3auMu0s44huxoqDsUBfScczXooU4QVopL0OFOpKbvJ3PerlD5kjDAqwBBGCCMgjsINQ0mrMlNp3Qr9bdHxpehEUKrbmVUYAycHAHLlXm9dRhHUqMVZOx39HVlKhxN3auMu0s44huxoqDsUBfScczXooU4QVopL0OFOpKbvJ3PerlDznhV1KuoZTzDAEHr4g1WUYyVpK6JjJxd07CxvbCNdJ9EEXo+lQbuOGGCkjHZxPCvO1KUFruC211sd+FWb0nHfez3/EOLjQNkoG9BGN4hR5PWeAHCu1LS6dZiuxyY6nUPEme+gNGe5o3j4bvSMU458k4IBz1jlVtNR5MXHpd29Cmorc2Sl1sr+pYugYEMAQRgg8QQeYIp7SasxKbTuhYa62Mcd2FjRVVlQlQMDJLA8BwHKvN+IUoQ1CUVZOx39DUlOjeTvuwn1l1Xtvc8jxxrG6KWBXh70ZII5HOK6es0VHlSlFWaV9jBpdZV5ijJ3Tdjy2eaUklSSORi3R7pVjxOGz5JPdjh491L8K1E6kZRk72LeI0YwkpR2uF9dY5gBa5XY92wRz56BQrFeo5LAse3ljwB7a4mvqL7TCNTy7M7Gig/s8pQ825daw6CgltnaFEDBCyNGAM4Gd3yeYI4Y762anS050m4JXttb22Mum1NSFVKbdr73LyxH5OP+6v1CtsPKvQxz8z9T3qxUlAEoAlAEoAlAEoAlAEoAlAEoAlAC82mf9WL+4frrgeMeePodrwvyS9S40hq5PPCFN2xGAQrIoU8MgHcwfXmttbR1KtPh5j/AA2/QzU9XTpzvwL1vv8AqcGoelgjm0eMK2Www5ll98G7TgHiOzFZvDNQovkSVnv+PxHeIUOKPOTuv2+AR63KTZz7vPdz6AQT9Ga6OtTennbsYdG0q8b9yh2ZMNycde8pPhg4+o1g8Ha4JL4mzxRPij8w1rsnKFttJINygHPohn/E+K874vbnRt2/dnd8M/8Ak/X9kMW2BCKG57oz44416CN7K5xJWu7C20sN3SoL8umiPo8jH++6vO19ter/APUf2O5R30e3Z/uM2vSHBKjW5gLOfPxcekkAfTisutaWnnfsadGnz427lBsyU7k5/q7ygeIBz9BWsHgyfDJ9Lr69jZ4o1xRXXcNq7JyhT6oWck0siRymImJssBk43k4Ds4449gPbXlvD6cqlSUYyts/2PR62pGnBSkr7r9yx0BpiTR8pt7gHo8+O7n+uvap7PTzyDo02onpKnKq49vivgI1FCOphzKeff4P4jFjcMAVIIIyCOII7RXoE01dHEaadmfVSQU+n9CRXi7rNiROTDiVz1EdYOOXdWTVaWGojwvK69jTp9ROg7rDAqa1vdGtvK2Y88x5UZ/vKfenv4dxrjShqdE7p3j+nzXT63Oqp6fVqzz+vy+vkH2g9JrcwrKBjPAjsI4Ef76iK7unrqtTU0cevRdKbgzvp4kWXRM2lWVHKMZWwwAJHknqPDu9Nec4XLXtJ23e/yO9dLRptX2W3zCeXRc6XNq73DTIHYYKhd0mOTyvJ4dWOI6++um6FSNaEnNtXe1vg99jAq1OVKcVFRdu/xXcJq6BgJQAt9cvOEf7r7Vef1/8A64/L3O5ov/M/n7DIr0BwyUASgBb65+cI/wB19o15/wAQ/wDXH5e53ND/AOZ/P2GRXoDhkoAlACz0yhbSpCtukyRgMACQd1OODwNedrpvX2TtuvZHeotLR3avs/dhJfaKuFkt3a5eVVmXKFAuOY3vI7O8dddKpQqqcJObaTW1v4MFOvTcZRUEnZ73/kKK6BgJQAttoPwxMc+jT7T153xS/wBojbsvdnd8O/8Ag/V+yPbTWlLqSX3JcPFCGIBZQ26wPLiSTun0dh66ZqK9ec/s9RqN+qvuUoUaMIc6mnL4Bdq9oNLSMqp3mY5ZiMZPVw6gOzvNdXS6WOnhwrPVnN1OplXld46Ita0mcpdYNBRXgwW3ZE5MOJGeOGHWOvHCseq0lPUqze66mrT6mdB3tswMkhvdGNkHMeeryo27iOan1eJrjuOp0Lut4/p/R1FLT6tWef1/sYGhtIrcQpKoxvDiOwjgR6672nrKtTU11ONXpOlNwZ204USgCUASgCUASgCUASgCUASgCUAfjHFAC512L3MqGKGYqqYz0TjJJJ5Fc9lef8S4601wRbSXZ/wdzQ8NKD45K7fdfyEcWspWJf6LcmQKBu9E2M47ezPX9FdFa20F9yV+1jC9Jeb+/G3qVOqWgZjcG6nUpxZgp4Es2c8OYAyefHlWPQ6So6vPqK2Xb1NOs1NNUuVTd8L5IOHUEEEZB4EV2mr7M5Kdt0BCaLm0dcGWFGlgbgyrxcDny6yOo9mc4zmuOqFTR1eOmuKLyup1XWp6qnwTdpL8C5bW+3xhBI7/ANmI23s9nEY+mtb8QpYV2+1ncyrQ1etku91Yq9EaBluLg3d2u5xBWM8+Hvc9gGBw5k8+/NQ0lSrW59ZW7L2NFbUwpUuTSd+79w0rrnLBnXDVs3IEkWBKox2bw54z1EdR7/SOdr9E66UoeZfqb9Hq+T92Xlf6EsdaRGgW8SSKQcCSjFW7wVB5+qinrlCNq6cX6bMKmicpXotNeu6ODTc82kN2G3jdYcgtK4KKezGeJA5455xyxSdTKpq7U6aaj1b2HUI09LedRri6JbhRofRqW0SxJyHM9ZJ5k/77K6NCjGjBQic+tWlVm5s+tI36wrkq7E5wERnJI6vJBx6cVarVVNXafyVyKdJzdk0vVpC/1MEltOXlhmClCuRE5wSVPILn+r9NcHw6M6NVynF2tbDO1ruGrTtGSve+UFGuNhHPBvlX3wPyZWNmbJGd1gBkA9+MGulr6MKtK7Tv02d/Q5+iqzp1OG6t13X4g/qrpS5tvyclvO0XViNsoe7I4ju9Xfh0NevR+5OEnH0wbNXRpVfvRkk/Vbh7a3AkUMoYA9TKUPZxDAEV3ISUldfwcecXF2f8gzdXc0N/M6RPJFuRiQIMkc90gdZHHgOo1z51KlPUuUYtxsr2/Q3whTnp4xlJJ3drn1prT8U8MkMKvLK43dwRsCpPW2QAMc/RRX1UKtOVOCbk9rWe3qRQ006dRTm0kt73RZ6raLNtbqje/JLNjkCer0DArRo6Do0lB56iNXWVWq5LBY3Vwsa7zb2P0VZz6lBNaJzUVd/z7CIQcnZe9vcWyNKt8bn3POU6Qtjo2zunI7OeDyrzqdRarncErX7dDutQen5XGr27oNf/AJIn9hc/MPXa+1x/5l+VnK+yS/6j+ZH3oC+kmMzujou+BGrrukKFHH0nJo01WVTilJNK+yfaxGopxpqMU03bdr1LSaQKpY5wBk4BY+gDJPgK0t2V2Z0ruyFtrP0s130sUExVd3BMTjO7x6xkca89rOZU1CnCDsrdGd3S8EKPBKSu79UGKayIRxguQezoG/hXXWri15ZflZzHpJf9R/Mjzt9MPNcxqkUyRgOXZ4ygY4wo4+uqx1EqlVRjFpb3urX7EyoRp0m3JN7Ws7l5NIFUsc4AycAsfQFBJ8BWxuyuzIld2QttZjLNd9LFBMVXdwTE4zu8esZHGvPazmVK6nCDsrdGd3S8FOjwSkru/VBimsiEDMFyD2dA38K661cWvLL8rOW9JL/qP5kedtph5rmNUimSIK5dnjKBjgBRx7OdVjqJVKqjGLS3vdWv2LSoRp0m203tazuXVzOEUs2cD4qljzxwCgk+qtcpKKu/59jLGLk7L+PcW2kDK18bhbeYoJEYDo2BIUKOzrxXnqvMeq5qg7XXTsd2nwLT8pyV7PquoaDWRP7C58Ogeuz9rj/zL8rOV9kl/wBR/MiaD0jJPLOzRyRxgII1kXdP9fePHt4dfUKjT1p1ZybTS2tdetwr0o04RSab3vZ+li4lcKCxzgAk4BJ4ceAHEnuFam7K5mSu7C11u6Se56SKCYqqqATE4zgk8iM9ePRXntcp1aylCLsrdGd3R8NOlwykr79UEOsdgt9Bvxo4lj4gOjISDxKeUBnuxkZ8a36uitVS4op8S7q3yMWmqvTVOGTVn2d/nscmq+nZ41EVxBOVHvXETkgdjDGSO8caVotVViuCrGXrZ/qM1WmpzfHTlG/a6DVWyAe30fXXYRygSkvJob65dInkhxGJNwZIO4MEDrPPIHUfCuW6lSnqZtRbjte3odJU6dTTwTklLe1/U+9O6diuIJIYFeWR8LuiNhu8RxYsABip1OqhVpyp005N7Ws9vUihpp0qinUaSXW639C31Z0Yba3SNjluJbHLJOcDw5eitWkoOjSUHkzaqsqtVyWC0rSZyUASgCUASgC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84476-80AF-459F-8B74-B17CFD32A68E}"/>
              </a:ext>
            </a:extLst>
          </p:cNvPr>
          <p:cNvSpPr txBox="1"/>
          <p:nvPr/>
        </p:nvSpPr>
        <p:spPr>
          <a:xfrm>
            <a:off x="2209800" y="2737337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Agenda of the Day</a:t>
            </a:r>
          </a:p>
          <a:p>
            <a:r>
              <a:rPr lang="en-US" sz="2000" dirty="0"/>
              <a:t>9:30 – 10:00 AM – Student Arrival and Check-in </a:t>
            </a:r>
          </a:p>
          <a:p>
            <a:r>
              <a:rPr lang="en-US" sz="2000" dirty="0"/>
              <a:t>10:00 – 10:30 AM – Community Meeting</a:t>
            </a:r>
          </a:p>
          <a:p>
            <a:r>
              <a:rPr lang="en-US" sz="2000" dirty="0"/>
              <a:t>10:45 – 12:00 – Morning Team Workshops</a:t>
            </a:r>
          </a:p>
          <a:p>
            <a:r>
              <a:rPr lang="en-US" sz="2000" dirty="0"/>
              <a:t>12:00 – 1:00 PM – </a:t>
            </a:r>
            <a:r>
              <a:rPr lang="en-US" sz="2000" dirty="0" smtClean="0"/>
              <a:t>Special Harvest Lunch</a:t>
            </a:r>
            <a:endParaRPr lang="en-US" sz="2000" dirty="0"/>
          </a:p>
          <a:p>
            <a:r>
              <a:rPr lang="en-US" sz="2000" dirty="0"/>
              <a:t>1:00 – 2:30 PM – Afternoon Team Workshops</a:t>
            </a:r>
          </a:p>
          <a:p>
            <a:r>
              <a:rPr lang="en-US" sz="2000" dirty="0" smtClean="0"/>
              <a:t>2:45 </a:t>
            </a:r>
            <a:r>
              <a:rPr lang="en-US" sz="2000" dirty="0"/>
              <a:t>PM – Students Depart for Home</a:t>
            </a:r>
          </a:p>
        </p:txBody>
      </p:sp>
      <p:pic>
        <p:nvPicPr>
          <p:cNvPr id="9" name="Picture 2" descr="Image result for fall leaves clip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060">
            <a:off x="469609" y="5947005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09">
            <a:off x="7392679" y="4059481"/>
            <a:ext cx="1373781" cy="26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mpk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295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304800"/>
            <a:ext cx="7848600" cy="1828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732"/>
            <a:ext cx="8001000" cy="148346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Saturday College Meeting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	</a:t>
            </a:r>
            <a:r>
              <a:rPr lang="en-US" dirty="0" smtClean="0"/>
              <a:t>December  15</a:t>
            </a:r>
            <a:r>
              <a:rPr lang="en-US" baseline="30000" dirty="0" smtClean="0"/>
              <a:t>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60" y="1760833"/>
            <a:ext cx="8912225" cy="533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Annual Burlington Bookstore Trip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5276850"/>
            <a:ext cx="7086600" cy="9525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10242" name="Picture 2" descr="C:\Users\amw11160\AppData\Local\Microsoft\Windows\Temporary Internet Files\Content.IE5\X4Y71V4M\MC900389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067">
            <a:off x="630802" y="4566749"/>
            <a:ext cx="1178279" cy="1542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data:image/jpeg;base64,/9j/4AAQSkZJRgABAQAAAQABAAD/2wCEAAkGBxMSEhMUEhMWFhUXGBsbGRcYGB0XGhwdHBoXGBoaGxwYHyggHB4lHxkcITIhJSkrLi4vGCAzODQsNygtLiwBCgoKDg0OGxAQGywkICUsLCwsLCwsNC4sLCwsLCwsLCwsLCwsLCwsLCwsLCwsLCwsLCwsLCwsLCwsLCwsLCwsLP/AABEIAHABwAMBEQACEQEDEQH/xAAcAAACAwEBAQEAAAAAAAAAAAAGBwAFCAQDAgH/xABPEAACAQMABgUFCgoIBgMBAAABAgMABBEFBgcSITETQVFhcSI1gZGzFDI0UnOTobGy0ggXI1RidIKDwcIkQlNykqLD8BUlM0Oj0RZj4WT/xAAaAQACAwEBAAAAAAAAAAAAAAAAAwECBAUG/8QANBEAAgEDAgQEAwgDAQEBAAAAAAECAxExBCESE0FRBTJxsWGB8BQikZKhwdHhI0JSNDNi/9oADAMBAAIRAxEAPwD3/HfN+ZR/PN9yqcYrmE/HfN+ZR/PH7lHGHML7VzbFbTOqXMTWxbgH3hJHn9JsAr4kYHWRQpolVF1GWDVxh+0ALDaDtMmsLw28MMTgRqxLls7zbxxwPLGPXVHKwuU7OxyanbVp7u9gt5YIkSUsCylsg7jMuMnHEgD00KV2EZ3dhtVcYc+kLjo4pJAM7iM2O3dBOPooATi7cJvzKP55vuUvjFcw/fx3zfmUfzzfcqeMOYdui9tyFgLi0ZF+NHJ0hHeVZV4eBJ7qOMlVBp6L0jFcxJNA4eNxlWHqPeCDwIPEEVe5dO5NK3ZhgmlAyY43fHLO6pbGfRQSJ4bcJvzKP55vuVTjFcwZupGsX/ELSO43AjMWVkB3t0qxXngcxg8uurJ3QyLurgRrVtZktLue3W1RxEwG8ZSpOVVuW4cc+2quVijnZ2CHZvrs+kxcF4Vi6Ipjdcvne3+1RjG79NTF3LRlcuNddOmxs5blUEhj3PJJ3Qd51TmAce+zy6qluyJk7K4sfx3zfmUfzzfcqvGL5hPx3zfmUfzzfco4w5gSagbSpNI3Rt2tljAjZ94SFj5JQYwVHxvoqVK5aM7jFJxzqxcUmtW2UI7R2MSSBTjppCdwn9BVILL+kSM9mONUchbqWwDsO2TSIOWS2YdY6Nx6iJOH01HGyvMYytQtocOksxlehuAMmMneDAcyjYGcdYIBHeONWUrjIyuGlWLEoAlAAPrLrkQxiteYODJjPHsQdfj6u2uLrPEmpcujnv8AwdbS6BNcdX8P5OCLVO9uBvzSYJ44kZmb1DOPCkLw/U1lxVJfixz12npPhgvwRx3CXmjnXyyAeWCWjbHMEH/0D2Uma1Oikt9v0GxdDVRe38oYmg9JC5hSUDGeY7COBH++rFeh09ZVqamupxK9F0puDO+nCSj1006bGzmuVQSGPc8kndB3pETmAcY3s8uqobsiJOyuLH8d835lH8833Krxi+YNzQWkhc20E6jAljV8dm8ASPQeHoqy3GJ3Qqb3bTKkkiCzQ7jsuelIzusVz7zuqvGLdQYGoOsraRtenaMRnfZd0NvDyccckDtqydy8XdXCKWQKpZiAoBJJ4AAcSSeypLCc1j20PvstjChQHAlm3jvd4RSuB2ZOe0CqcfYU6nYpodsmkQQWS2YdY6Nx6iJOH01HGyOYxnag6+w6SDLu9FOgy0ZO8CvLfQ8MjJAPAEZHaCbJ3GRlcMKsWFVrVtZktLue3W1RxEwG8ZSpOVVuW4cc+2qOVhbnZ2Kr8d835lH8833KOMjmHZo3bcpYC4s2VfjRyByP2WVfro4yeYNHQ+lYbqJZoHDxtyI+kEHiCORB4irjE7nXI2AT2AmgBKptxmIB9xR8f/ub7lU4xXMD/Zzre2k4ZZHiWIxybmAxfPkq2ckDtqydy8ZXC2pLHDp2/NvbTzBd4xRO4UnGdxS2M9WcVDIbshR/jvm/Mo/nm+5VeMXzCfjvm/Mo/nm+5RxhzC21T2sSXl5BbNaoglYjeEhYjCM3IoM+9xz66FK5MZ3YkaoJGZqZsziv9Hi46aVJ2MgUeSYsqxVcjd3uOOPlVZRuhsYJoWjoQSGGCCQR2EcCKqKNEbG9MNcaORXOWgcxZPPACsnqVgv7NMi9h8HdBzVi5mPaZddJpS8bPKQJ/gREP0qaVLJnnkqNAXnQ3VtLnAjmjYnuDqW+jNQiFk1nTjScOnfg1x8lJ9g0MGZJTkPCkIyjG1C2bx6StGnNw8TiRkAChl4BSCQcE++7RV1G6GRhdAPpjRz208sEmN+JypxyOORHcRgjuNVKNW2GVsE0yyzz2hJ3HTpVHUGUqrY/vBl/wVaDGU30GzrP8DuvkJfsNTGMeDJ68hSTMOT8H/SfC7tieRWVR4jcf1bqeurwG030APab51vflB7NKrLJWeQ8/B897feMP1S1aBan1CzbD5puvGL20dTLBaflM4UsQHOitlV/cQxTxtb7kqK670jhsMAwyBGQDg9pq3Cxigw12abPLuwvDPO0JTonT8m7M2WZCODIBjyT11aMbFoxswh2u6TaDRk+4cNIViB7nPl/5Awok9i03ZGcApPAczwHj1Uszji2l6gWdpo3preMrJCYwz7zEuGZYzvAnGcsG4csY5cKvKKSGygkthWaB0kba5gnU4MUisf7ufLHpUsPTVE7C07M1nTjSSgAf130kYbZt04aQ7gPZkEsfUD6xWHxGs6VF2y9jZoaSqVVfC3BvUHRINw7uM9Eq4HYzjI9IAPpNc7wzTf5XKX+tvxZv8Qr/wCNKPW/4IYld84gL7RSvuUZ59Iu744bP0Zrm+K25G/dWOh4bfnbdmfOzmMi1Ynk0rEeG6i/WDUeEpqhv3f7B4k06y9P5Cqumc8DdsHmi68YfbxVWeClTymb6WIH/sO0n0ujzETxglZf2W/KKfDLMP2aZHA+m9hF6X+ET/LSfbaliXke2w3zZ++k/lpkMDqflPrbZpUw6OManBndY+HxcF39BC7v7VEnsE3ZCE0ba9NNDFnHSSImezfYLn6aWJSuNDbPqpa2lvbS20KxflOibdGN4FGYFu0jcPE8eJq0kMnFJbADqZpU2t9bTA4AkUP2bjncfP7JJ8QKqnZlIuzNUU40GZNpvnW9+UHs0pUsiJ5OrZnqlDpKaaOZ5UCRhgYyoJJbHHfVuHqoirhBXZV666unR929uW31ADIxGCVblkdoII9GeGcVDViJKzDPYNpdkuZrYnyJI+kA7HQqpx4q3H+4KtBl6b3sO64963gfqpg0x9D71fAUkzMeewD4JdfL/wCmlXhgbTwNKrjCm10833v6tN7Nqh4IlhmVhSjMGOrmza9vrdLiFoBG5YAO7K3ksUOQIyOYPXUqLZdQbVwt1K2X31pfW9xK1uUjZiwR3LcUdeAMYHNh11ZRsy8YNMUNUEmiNivmqL5SX2jUyOB8MCG1gGLu6A5e6JvaPS3kU8je/B/J9z3fZ0y+vcGf4VeAyngatXGGSdIT9PcyuP8AuzOw/bckfXSTM92ccqc1PPiP4UEGsdXL3p7S2m/tIY29LKCfppqNKwfenfg1x8lJ9g1LJZklOQ8KQjKP/YV5ub9Yf7MdNhgfTwLPa7GBpa6x19Ef/DGP4VSWRc/MdOxYH/ikeP7KTPqH8cURyFPzD11n+B3XyEv2GprHPBk9eQpJmDDZPpP3PpS3ycLLvRN+2PJ/zqlTHJeDszn2nD/mt78ovs46JZCeQ8/B897feMP1S1aBan1CzbD5puvGL20dTLBaflM4UsQak1C822H6tD7NaasGlYL6pJAPbVZtJox2Xj0UkbnwyUPq38+iqywUqYM85I4jmOXj1UsQaL1r39K6GJs132nETKu8q4xIjOCWIAK7rA8eYpj3Q+X3o7Cph2VaTZlV7cKpYBm6WM4UkAnAbJwMmqcLF8EjRtNHkoAC9po/Jwdm831D/wDa4/jHkj6nV8L80vQsNVlxcX47JR6iGxWnSbVaq+IjV706b+AQXE6opZ2CqOJJOAK2ykoq8nZGOMXJ2WRd6YvJNJ3CxQA9GnInl3yN2DqA5+uuBXqS11VQp+VfV/4O1Rpx0lJznl/Vg/0dZrDEkae9UY8e0nvJyfTXdpU40oKEcI41So6k3J9TpphQDdsHmi68YfbxVWeClTymb6WIGVsI0n0d7LCeU0WR/ejOQP8AC7n0VaGRlN7gBpj4RcfLSfbaqlHke2w3zZ++k/lpkMDqflBz8IO4O9Yx9WJmPj+SA/jUTK1Bbapj+n2P61b+2jqqyUjkdG3ZM6OQ9lwh/wAsg/jV54G1MCAkHA+BpQg13o2fpIYn+Oit61B/jTzUZt2m+db35QezSlSyInkKtgPwq6+RX7dTDJNPLOTbwP8AmMf6sntJqJ5CpkrdjxP/ABa3x1rLnw6Nz9YFRHJEPMaKuPet4H6qaPMfQ+9XwFJMzHnsA+CXXy/+mlXhgbTwNKrjCm10833v6tN7Nqh4IlhmVhSjMaM2Neabf+9N7aSmRwaIYDarFjHtJMo1NQ9pFtYaPWB45XlUyEBQN07zFlG8W4c+PD11ZSshsZpIV08xdmdvfOxY+LEk/SaqLNE7ItAPZ2A6VSskzmVlPAqCFVVI6juqCR1FiKZFbDoKyCTWS86G0uZf7OGRv8KMf4VZlngy5q/DvXNqnbNCvrkQUlGdZPvWKHcu7pPizzL6pGFDB5H/ALH7zpNFW+TxjLxn9l23f8pWmRwPh5Ql078GuPkpPsGrMszJKch4UhGUbuyrXexsrJormYpIZXbdEcj8CEAOUUjqPXTItJDYSSQvtdNMi9vri4UEI7DdB57qqqLnsyFzjvqjd2Uk7u4xNg2gG3pr1xhSvRRH43lBpGHcCqrnt3h1VeC6l6a6jR1n+B3XyEv2Gq7GPBk9eQpJmPSCdo2V04MjBlP6SkMPpFBJf7QrpZdI3Eqe9k6Jx4PBCw+upeSZZGD+D572+8Yfqlq0C9PqFm2HzTdeMXto6mWC0/KZwpYgf+qGv2jobG0ikulV0gjVl3X4MqKCOC44GmJqw9SVgu0DrJa3u/7lmEm5jewGGN7OPfAdh9VSncsmng7721SWN45BvI6lWB6wwwR6jUkmWta9ASWF1JbyZO7xRvjoc7rfRg9hBFJasZmrOwU7KNePcMvQTt/RpW5nlE54b3ch5Hs4HtzaLsXhK2TQQNMHEoAlAAztBtN+0LDnGyt6OKn7WfRXO8Up8VC/Z3N/h0+GtburfuUg077mnabcLi5gicAHHlgbuCfEN66yfa+RV47X44p/M1fZudTUL24ZNfI9U0PeX7B7pjFFzCYwfQvUf0m41P2bUat8VZ8Me39fyQ69DTLhpK77/wB/wGGi9GRW6bkS4HWeZJ7SeuutRoQox4YI5lWtOrLimzspoolAAbtg80XXjD7eKqzwUqeUzfSxBb6o6S9zX1rNnASVd4/osdx/8rNQslouzOfT64urodk8o/8AI1DIeR5bDfNn76T+WmQwOp+UENv7f0q1HZCx9b//AJVZ5KVMgHqj8Psf1qD2yVVZKxyOrbn5tHy8f81MngbU8pn+liDVGpTltHWJPM20BPzSU1YNKwZ+2m+db35QezSlyyJnk7tlutUGjp5pLgOVeMKNxQxyGzxyRRF2YQklkrdoGso0heNOilUCKiBsb26u8ctgkAks3DPZQ3dkSldhjsI0C7TyXjKREiGNCR752I3ivaFAwe9+41MF1L011HVce9bwP1UwaY+h96vgKSZmPPYB8Euvl/8ATSrwwNp4GlVxhTa6eb739Wm9m1Q8ESwzKwpRmHZsx10sLXR0MM9wqSK0hKlWJG9K7DkpHIg+mrxasOjJJB3oPW2yvHMdtOsjqu8QAwwuQM+UB1keurJpl1JPBlilGYLNAbPL29tvdMHQlCWAVnKuSpKkAbu7xI4ZYeipUW0XUG1coNGaRmtZRJEdyVD/AFkUkEHiCHBweGO2oTKp2NF7OtbhpK232AWaM7sqjlnGQy547rDj3EEccZpsXcfGV0eW1m76PRV0etgqf43RD9BNRLATwIvUCDf0lZL/APerf4PL/lpayJjlHttKt+j0per/APYG/wAaI/8ANUyyE8jI2AXmbe6iz7yVX9DoF+uM1aAyngY+nfg1x8lJ9g1djGZJTkPCkIynoUOAcHBOAccCRzAPWakDq0TdxxSq8sCToDxjdmUH0qefiCO0GglGotWNJwXNrDLbALEy+SoAXcx5JTA4AqQRgcOFNWDQndH7rP8AA7r5CX7DVLB4MnryFJMx2aStOjMfY8UUg795Fz/mDD0UEs8JpSxBPMKq+hVCr9AA9FADf/B897feMP1S1eAyn1CzbD5puvGL20dTLBaflM4UsQWcGrt46q6WdyysAVZYJGUg8QQQuCD2igmzG3sL0XPAt508EsW8Yt3pI2jzgSZxvgZxkeurwG00NSrjAT2ianJpK3wMLPHkxOeWetG/RbA8CAeOMGJK5WUbozdd2zxO8cqlHQlWVuYI5g0oQ0ObYzrqZVFjcNmRB+QY82QDjGe1lHEdqj9HJvF9BsJdBr1cYeN3dJEjPIwVVGST/v6KpUqRpxcpOyRaEJTkoxW4vNKadnv5OggBWM/1eRI+M56h3fXwrgVtXV1c+VS2X1k7dLTU9NHmVM/WDnVnSEH/AL1lNxHajN9I3xjwaqpyhTX/AFTl+j/su1GU/wD81F+q/oZdldLLGkiHKsAR6f416GnNTipLDODODhJxfQ9WOOJ5VcqB8mmru7d1sQFjQ4MrY8o92QceGCeROM4rkvU19RJrT7JdX1OmtPRoRTr7t9EVVnrdcwTFLk76q264IAZePEqVAz299ZKfiNelU4K2++/0jTPQ0akOKlt2+mWe18/8ouv3Pt4q78sHAqeUze5wCaWIO3TVn0M80RGNyRlHhk7v0YNDJaOe4lLuztzZix8SST9JoAfuw3zZ++k/lpkMDqflA3b78MtvkD9s1WZSplANqj8Psf1qD2yVVZKxyOrbl5t/fx/zUyeBtTymf6WINTai+bbD9Vg9klNWDSsCA2m+db35QezSlyyJnk5NU9VZ9IyPHbmMMihj0jMowTjhuq3GhK5EY3ObT+hJ7GcwzqFkXDAg7ysDyZSRxHA8x1GoasQ1ZjX2Sa/yTuLK6Kl90mGQKF3t0ZMbBQBkDJBAHBTnjzvGXQbCV9mNS4963gfqq4wx9D71fAUkzMeewD4JdfL/AOmlXhgbTwNKrjCm10833v6tN7Nqh4IlhmVhSjMWFnoK6lQPFa3EiHOHSF3U4ODhlUg4Ix6KCbMZGxLQ1zBezNNbzxKYCA0kTxgnpIzgFgBnAPDuq0cjKadxT1UUaI2K+aovlJfaNTI4HwwJbX+AJpK9UcB0zN6Xw5+ljVHkVLLCvYNeFb6aP+rJASfFHTd+h2qYZLU8hbt6ut2xhjH/AHJ1z4Kjt9rdqZ4LVMC52RW+/pa2/QEjf+J1+thVY5KQ8x1barfc0o5/tIo3+ho/9OiWQqLcsdgt5u3s8X9pDvemNxj6JDUwyTTyOjTvwa4+Sk+waYxzMkpyHhSEZR47JNExXeh5oJ1DI80gPaDux4ZT1MDxB6qZHA6CvES17bGKSSJjlo3ZCe9GKn6RVBT2HH+D/fkxXcBPBHSQfvAynHzefTV4DaeBjaz/AAO6+Ql+w1XZd4MnryFJMwZ636M/5dom6A99CYWPerM6fQZPVUtbIu191MDagoOP8Hz3t94w/VLV4DafULNsPmm68YvbR1MsFp+UzhSxBqTULzbYfq0Ps1pqwaVgvqkkrtYNNw2UDTzsRGpUEgFjliFGAOJ4mhuxDdgTO17Rn9pL80//AKqvGivGim226qLJEL+JcSR4Ew+Mh4Bj3qSOPxSfiiokupFSPUTNndvDIksTbskbBlPYQcj0do6xVBSdjVugdJLdW0E6jAljV8dm8ASPQeHopqNCd0AevmmDLMYVP5OI8e9+snw5euvO+KalzqctYXud/wAPoKEON5fsFOpOhxBAHYflJQGJ6wDxVfVxPee6un4dplSpJvL3/o52urupU4VhFZrZbCC4W4IzFMDFMB2EYz44GR3p31n1sFSqqr/rL7svr6waNHN1KTp/7LeP19ZPrUm9MMklnIc7pLRnqIPlHHcQQ48TU+H1eXN6eTxj4/WSNdTU4qvH5/X6FhrvfFYRCn/UnbcUdxxvevIX9qtHiFVxp8uOZbfXsI0NNOpxyxHf69y30Po9beFIl/qjie08yfSa1UKKpU1BdDPWqurNzYPaY1M6e5MvSYRiCy448AAcHvxz6s1g1Hhqq1uZxbPKNtHxDl0uC26weO18Y0RdfufbxV0pYOVUwZuk5HwpQgNtq2jTFdxS48m4t4nz+kqiNh6lU/tVaWS81uBdQUNA7DfNn76T+WmQwPp+UEvwgI/6TaN2xOPUyn+aqzyVqZAHVH4fY/rUHtkqqyUjkdO3PzaPl4/qemSwNqeUQBNLEGq9UISlhZIea20I9UaimrBpWDPe03zre/KD2aUuWRM8hVsB+FXXyK/bqYZJp5Z7fhBQgTWT9bRyg+CtGR9s+upmTUF1q1dmG8tZAcFZoz6N8Bh6QSPTVFkWsmrLj3reB+qnGkx9D71fAUkzMeewD4JdfL/6aVeGBtPA0quMKbXTzfe/q03s2qHgiWGZWFKMxozY15pt/wC9N7aSmRwaIYDarFjHtJMpojYr5qi+Ul9o1MjgfDAmNoUobSd6QcjpmHpUBT9IIpbyKllhFsLhJ0kzdS275Pi8QH8fVVoZLU8lv+EFdZksos8llcjxMaqf8reupmTUFjorS01rJ0sEhjfBXeGM4OMjygR1CqXsLTsful9Mz3biS4lMrhQoY4zugsQPJA62J9NF7g3cvtll50WlbQ54MzIf20YD/Nu1McloZNE6d+DXHyUn2DTWPZklOQ8KQjKP/YV5ub9Yf7MdNhgfTwJbWr4de/rVx7Z6o8ipZGJ+D6fy17/ci+1LVoF6Y19Z/gd18hL9hquxjwZPXkKSZh1Por3RqvGAMtFGZV6/+m7s2O8pvD01e33R1rwEtVBI4/wfPe33jD9UtXgNp9Qs2w+abrxi9tHUywWn5TOFLEGpNQvNth+rQ+zWmrBpWC+qSRe7cs/8N4f20efDyv44qs8FKmBCWuN9M8t5c+GRmliDU+tsYaxvA3I28ufm2prwaXgymKUZjTOy6MroqzB648+hmZh9BFNjg0Q8qF9EOlnG9/XkGf2m4/XXj4/5K2/V+7PWP7lPbovZDpAr2J5U5dK2CzxPE/Jhz7DzBHgeNKrUo1YOEuoylVdOamugspRInA+TcWh4fpRg5Hju5z3o3Ytedlxx2fnp/qv69vQ7y4Jb/wCs/f8Av3XxCTQExvrw3LLhIUAVT8Yjj482P+GuhpZvVV+c1tFWXr9fsYdRFaahyk95Pf0+v3DSuucslAAbtg80XXjD7eKqzwUqeUzbJyPhSmIHZtd0V0mirScDjB0eT+hIqof8/R+qmSwOmthK1QSaB2G+bP30n8tMhgfT8pR/hBWuUspfitIh/aCMPZmomRUFdqo2L6yP/wDVb+2SqrIuORzbeZMaPiHxrlB6o5W/hV54GVMCF3C3kqMseAHaTwA9dLFGvbWHcREHJVC+oYpxpM07TfOt78oPZpSpZETyFWwH4VdfIr9uphkmnlnR+EFJ+Wsl6wkp9bRAfZNTMmoLHQ8Je4t0HNpo19bqP41QWsms7j3reB+qnGkx9D71fAUkzMeewD4JdfL/AOmlXhgbTwNKrjCm10833v6tN7Nqh4IlhmVhSjMaM2Neabf+9N7aSmRwaIYDarFjHtJMobasbSrixtRbQxREAsQ77xOWYtyBAOM1KlYuptKwGXE7OzO7ZZmLMx6yxJYnxJJqCo+Ni+qz2tu9xMpWW43cKRgrGud3I6ixJOOzd66ZFWHQjZAFtuut/SZUH/pwxoe4kvJ9UgqsslKj3LbYPo1JZLx5I1cKsSjeUMMsZCcZ/uiiBNNHRt50VHGtlJFGiDMqNuqFySI2XOOzdb11MwqCs0Xd9DPDL/ZyI/8AgdW/hVBayaq04f6NcfJSfYNONDMlJyHhSEZh/wCwrzc36w/2Y6bDA+ngTGt8ZW/vgfzmc+gyuR9BFUeRUsh7sAkxc3a9sSH1OR/NUwyXp5G5rP8AA7r5CX7DUxjHgyevIUkzGltmEYbRForDIMbAjtBdwaZHBoh5UZ301o421xNAecUjJx6wCd0+lcH00sQ1ZjW/B897feMP1S1eAyn1CzbD5puvGL20dTLBaflM4UsQXNtrZfRoqR3c6ogCqocgAAYAA7AKLstxPuXGq+t1+97Zo95OytcQqylyQQZFBB7iDipTZKk75HftA0I17YXEKcXKhkHayEOo9ON300xq6GyV0ZfdeYIIPEEHgQeRBB5EUoQMnTW1qS4sXtjAFlkj6OSXfypBGHIXGQWGeGeGeurOWxdzurADonRslzNHBCMySMFXu7WPcoyT3A1Uold2NXaMslghihT3saKi+CgKPqpxpWwp9YLBre4kTl5W8h/RJypHhy8Qa8jq6To1mvmj02mqqrST+TGVq5p1LqMEECQDy06we0DrU9tek0mqjXhdZ6o4Wp00qMrdOjLetRmAHW+VJriMWoL3CA7xTBXA6j1EjiPTg9lcPXSjUqx5O81m3b4/XwOxo1KnSbq7ReL/AF9ZK3VbTwtZiDkQye+HElD29pxy7cY6xis2j1aoVGn5X+jNGr0zrQuvMv1GbFIGAZSCpGQQcgjuIr0ikpK6OA007M47PS8UsrxRtvMgBYjivEkYzyyP98jhUNRCc3CLu1kbOhOEFOStcHNsHmi68YfbxUyeDNU8pm2TkfClMQamutGC60YYD/3bYKD2ExjdPoOD6Kd0NNroy3gjgRgjmDzB6xSjMaB2G+bP30n8tMhgfT8pZ7U9BteaOlVBvSRkSoOZJTOQO8oWA7yKJK6JmrozhZ3JjeOReaMrr2ZUhh9IpYgOtpev8ekooI4YpECMXfpN3326VAXdY5HlNxOOrhVpSuXlK5VbMdBtd6RgGMpEwlkPUAhyo/afdGOze7KiK3Igrs0xTR5mTab51vflB7NKVLIieTy1L1tk0bJJJFGkhkUKQ5IAAOcjFCdiIyscutWsk2kJ+nn3Qd0KqqCFVQScDJJ5kknv8BUN3Bu4V7G9V3uLtbp1IggJIY8nk5Ko7d3O8T1EKOurRRaEd7j7uPet4H6qYOMfQ+9XwFJMzLTRmnrq2Urb3EkSsckIxUE4Aye/AFFwTawdh100j+e3HzhouyeJ9x830zPoN3clmbR5LMeJJNvkk95NM/1HPymaRSzOW1hrNeQII4bqaOMZwiuQBkknA7ySfTRdk3Z0f/NNI/ntx84am7J4n3HB+JvR3xrj5wfdq/AhvLR+jY3o7tuPnB92jgQctF1oPZ7o60YPHbhpBxDyMZCD2gMSFPeADUqKRKikFNSWAnT2zGyu7iS4lafpJCC264A4KqDAKnqUVVxTKuCZbao6o2+jlkW3LkSEFi7BjwGBjAHDjUpWBRSwemtuqsGkY0juC4VH3wUYKc7rL1g8MN9VDVyWrgsdjWjvjXHzi/cqOBFeWg8ayUwmEklSm4Tnysbu7nPbirFwEGxvR3xrj5wfdqvAinLQWarauQ6PhMMBcoXL+Wd45IAPEAcOAqUrFkrFBprZdY3U8k8hmDyNvNuuAucAcBu91Q4oq4JnXqts/tNHzGaAy75Qod9ww3SVY8N0ccqKlRSJUUglvrVZY5I2zuurKccDhgQcd/GpLAF+JvR3xrj5wfdqvAinLQa6C0THaQR28W9uRjC7xyeZPE4HbUpWLJW2BvWHZpZXlw9xL0okfG9uOFB3VCg43TxwB6qhxTIcE9yy1R1Ot9HCUW5kPS7u9vsG97vYxgD4xqUrBGKWDv1i0LHe2728290b7ud04PksrjBwetRQ1clq6sBv4m9HfGuPnB92o4EV5aJ+JvR3xrj5wfdo4EHLR0aO2T2EMsUyGfeidXXMgIyjBhkbvEZFHCgVNB5Vi4F627NLO+cy+VDMffPHjDHtdSME94we+quKZWUEwTTYeN7jfHd7BBg+vpCPoqOApy/iHmqGpFpo4EwqWkYYaVyC5HPAwAFXuAGcDOcVZJIuopBJUliu01oWK6XdkHEe9YcGXwPZ3Gs+o01OvG018x9DUTou8fwA6fUKZWzFMhxyJ3kI9QNciXhFSLvTkvY6cfE6bVpxfv8AwdMOp90/Ce6O71gO757sNgU2Ph1eW1Spt6tlJa+jHeEN/RIKNDaFhtV3Yl4nmx4s3if4DhXToaanQjaC+fVnOr6idZ3kyq1i1QjuCZIz0ch58Mq3iOo94+msur8OhWfFHZ+5p02ulSXDLdexS2WpFyMq86pGeYRmOf2SAKx0/C6y+7Kdl8L/ANGqfiNLKjd/G39hnonRUdsm5EMDrJ4lj2k116FCFGPDA5datOrLikeesOhY723kt5t7o33c7pw3ksrjBwetRTWriWrqwGHY3o741x84Pu1HAivLQf20IRFRc4VQozzwBgVYuBF/sl0fNLJKxmDSOzkLIAMsSxwN3gMnlVeFFHBMJdV9XobCHoIC5TeLeWd45bGeIA7KlKxZKxb1JIvNZ9ktpdSNLE7W7scsFAaMk8zuHGCe4gd1VcblHBMo7fYeufyl6SvYkIU+tnYfRUcBXl/EY2q+rNvo+LordMZOWdjl3Pax/gMAdQFWSsMSSLmpJAnTey+yup5J5TNvyHLbrgDIAXgN3sAqriijgmcP4m9HfGuPnB92jgQctHZYbKNGRkExPIR/aSMR6VGAfAijhQKCDS3gSNVSNVRFGFVQFUDsAHACrFz7dcgjtoAXa7GtHAY3rj5wfdqvCinLR+/ib0d8a4+cH3aOBBy0T8TejvjXHzg+7RwIOWgzbQ8ZtPcnldF0PQ8/K3Nzo+eOeOvFTbaxa21gM/E3o741x84Pu1HAivLRPxN6O+NcfOD7tHAg5aJ+JvR3xrj5wfdo4EHLQxKsXJQBKAJQBKAJQBKAJQBKAJQBKAJQBKAJQBKAJQBKAJQBKAJQBKAJQBKAJQBKAJQBKAJQBKAJQBKAJQBKAJQBKAJQBKAJQBKAJQBKAJQBKAJQBKAJQBKAJQBKAJQBKAJQBKAJQBKAJQBKAJQBKAJQBKAJQB5e6U+OvrFV4l3LcMux+idTyZfWKniXcjhfY9KkglAH4zADJOB20XsBxppa3J3RPEW7BIpPqzSlXpN2Ulf1Q10KqV3F/gdtNFEoAlAHNc6RhjOJJY0PYzqv1mlzq04bSkl6sZGlOfli36I9YLhHGUZWHapBHrFWjOMleLuVlGUXaSselWKny8gHMgeJxUNpZJSbwfHuhPjr6xUcS7k8Mux9tIAMkgDtzwqboizPkXCH+svrFHEu5PC+x6VJU+ZHCgliABzJOAKhtJXZKTbsjng0lC+dyWNt0ZO66tgdpweFUjWpy8sk/mXlSqR80WvkdEbhgCDkEZBHWDyNXTTV0UaadmR3A4kgDv4VLdgSvg+PdCfHX1iq8S7k8MuxPdCfHX1ijiXcOGXY9FYEZByO6rJ3KtWIxxxNAHn7pT46+sVXiXctwy7H2kgPIg+BzUpp4IaayfVSQfjHHE0AefulPjr6xVeJdy3DLsfaSA8iD4HNSmnghprJ9VJB+MwAyTgd9DdgSuefulPjr6xVeJdy3DLsT3Qnx19Yo4l3Dhl2PtHB4gg+HGpTuQ01k/Scc6kg8/dKfHX1iq8S7luGXY/VmU8AwPgRU8S7kOLXQ9KkglAHzLIFBLEADmScAek1DaSuyUm3ZHPDpKFwxSWNgoyxV1IAHMnB4CqKtTkm1JbfEvKjUi0nFq/wOlWBAI4g8jTE7i2rH7QBKAJQBKAJQBKAJQBKAJQBKAJQB+EUALTaFYRxTR9GipvJxCgAZBPHA6//AFXnPFaUKc48CtddDveHVZzg+J33L7T2rdt7kd1jVHWPeDLw4gZwe3PL010NVo6PIckrNK5j0+rq85Rbum7Hxs50hJIksbksse7uk8SN7eyuezyeHjS/Ca05xlGW9rWJ8SpRjKMo9b3C24mVFZ2OFUEk9wGTXVlJRTk8I50YuTSXUA9HO+lLhulJFvHx6MHA4k7oOOs4JJ7jjFcSlKWuqvi8i6ex16ijo6S4fM+vuFkur1qy7hgjA7lAP+Icc11HpKDVuBfgc5aqsnfif4gpY6Rk0fdG3kctASN0t/VVuTDsA5EcuBIrl060tHX5M3ePS/T66nRqUo6qjzYq0vf66B/XdOMB2u2sDxsLeAkSNjeYcxnkq9hPb1ZFcnxDVyg1Rp5Z09DpYyXNqYX1ctND6rwRIN+NZZDxd3AbJ68b3If7NaaGhpQjaSTfVvcz1tZUnL7rsuiWxT61aI9ygXVp+SKkB1XgpBOAd3lzwCOXGsmtochc6jtbPb8DVpK/O/w1d+wQ6uaXF1CJMYYHdcdjDs7jkH01v0moVemp9evqYtTQdGpw9Oh131hHMu7KiuOON4A4z1jPI94ptSlCorSSYqnUnTd4uwt9QbKOW5IkRXCxswDAEZ3kGcHh1mvO+F041KzUlfbr8ju+IVJQpfddt/5DDS0guQ1rAisB5LyEAxxdWF7XA5AcuvFdis1WTo00n0b6L+/Y5lFOk1VqNrsur/r3OrRWrdtAF3Y1Zhg77AM2R1gnl6MUyjo6NJKy37vIurq6tR7vbssFvWozAHrzd/0u3jlz0A3WZeo5Yhicc8AfX21xPEan+eEZ+XZv8Tr6CH+GUoebdfoXem9BW81uxhRAwQmN4wBngcDK81PLHfWzUaWlVpNwSvbZr+uhloampTqpTbtfdMt9FDEMWeH5NPsitdLyR9EZqvnl6s9ri3SRd11Vl7GAYeo1aUIzVpK6+JWMpRd4uwsrTR8f/E+iKAx9K43SOGN1iB6P4V5yFKH27gttd7fI706s/snHfey3Da40BZDdVoIxvndXAIJO6zYyOXBSc91dqel0+ycVvscqOp1Du1J7bnVoDR5t4RESDus+CPil2Zc9+CM0zTUeVT4O1/cXqKqq1OPvb2O+SMMCrAEEYIIyCOwg05pNWYlNp3Qr9bdHxpehEUKrbmQowBk4OAOVeb11GEdSoxVk7Hf0dWUtPxN3auMu0s44huxoqDsUBfScczXooU4QVopL0OFOpKbvJ3PerlD5kjDAqwBBGCCMgjsINQ0mrMlNp3Qr9bdHxpehEUKrbmVUYAycHAHLlXm9dRhHUqMVZOx39HVlKhxN3auMu0s44huxoqDsUBfScczXooU4QVopL0OFOpKbvJ3PerlDznhV1KuoZTzDAEHr4g1WUYyVpK6JjJxd07CxvbCNdJ9EEXo+lQbuOGGCkjHZxPCvO1KUFruC211sd+FWb0nHfez3/EOLjQNkoG9BGN4hR5PWeAHCu1LS6dZiuxyY6nUPEme+gNGe5o3j4bvSMU458k4IBz1jlVtNR5MXHpd29Cmorc2Sl1sr+pYugYEMAQRgg8QQeYIp7SasxKbTuhYa62Mcd2FjRVVlQlQMDJLA8BwHKvN+IUoQ1CUVZOx39DUlOjeTvuwn1l1Xtvc8jxxrG6KWBXh70ZII5HOK6es0VHlSlFWaV9jBpdZV5ijJ3Tdjy2eaUklSSORi3R7pVjxOGz5JPdjh491L8K1E6kZRk72LeI0YwkpR2uF9dY5gBa5XY92wRz56BQrFeo5LAse3ljwB7a4mvqL7TCNTy7M7Gig/s8pQ825daw6CgltnaFEDBCyNGAM4Gd3yeYI4Y762anS050m4JXttb22Mum1NSFVKbdr73LyxH5OP+6v1CtsPKvQxz8z9T3qxUlAEoAlAEoAlAEoAlAEoAlAEoAlAC82mf9WL+4frrgeMeePodrwvyS9S40hq5PPCFN2xGAQrIoU8MgHcwfXmttbR1KtPh5j/AA2/QzU9XTpzvwL1vv8AqcGoelgjm0eMK2Www5ll98G7TgHiOzFZvDNQovkSVnv+PxHeIUOKPOTuv2+AR63KTZz7vPdz6AQT9Ga6OtTennbsYdG0q8b9yh2ZMNycde8pPhg4+o1g8Ha4JL4mzxRPij8w1rsnKFttJINygHPohn/E+K874vbnRt2/dnd8M/8Ak/X9kMW2BCKG57oz44416CN7K5xJWu7C20sN3SoL8umiPo8jH++6vO19ter/APUf2O5R30e3Z/uM2vSHBKjW5gLOfPxcekkAfTisutaWnnfsadGnz427lBsyU7k5/q7ygeIBz9BWsHgyfDJ9Lr69jZ4o1xRXXcNq7JyhT6oWck0siRymImJssBk43k4Ds4449gPbXlvD6cqlSUYyts/2PR62pGnBSkr7r9yx0BpiTR8pt7gHo8+O7n+uvap7PTzyDo02onpKnKq49vivgI1FCOphzKeff4P4jFjcMAVIIIyCOII7RXoE01dHEaadmfVSQU+n9CRXi7rNiROTDiVz1EdYOOXdWTVaWGojwvK69jTp9ROg7rDAqa1vdGtvK2Y88x5UZ/vKfenv4dxrjShqdE7p3j+nzXT63Oqp6fVqzz+vy+vkH2g9JrcwrKBjPAjsI4Ef76iK7unrqtTU0cevRdKbgzvp4kWXRM2lWVHKMZWwwAJHknqPDu9Nec4XLXtJ23e/yO9dLRptX2W3zCeXRc6XNq73DTIHYYKhd0mOTyvJ4dWOI6++um6FSNaEnNtXe1vg99jAq1OVKcVFRdu/xXcJq6BgJQAt9cvOEf7r7Vef1/8A64/L3O5ov/M/n7DIr0BwyUASgBb65+cI/wB19o15/wAQ/wDXH5e53ND/AOZ/P2GRXoDhkoAlACz0yhbSpCtukyRgMACQd1OODwNedrpvX2TtuvZHeotLR3avs/dhJfaKuFkt3a5eVVmXKFAuOY3vI7O8dddKpQqqcJObaTW1v4MFOvTcZRUEnZ73/kKK6BgJQAttoPwxMc+jT7T153xS/wBojbsvdnd8O/8Ag/V+yPbTWlLqSX3JcPFCGIBZQ26wPLiSTun0dh66ZqK9ec/s9RqN+qvuUoUaMIc6mnL4Bdq9oNLSMqp3mY5ZiMZPVw6gOzvNdXS6WOnhwrPVnN1OplXld46Ita0mcpdYNBRXgwW3ZE5MOJGeOGHWOvHCseq0lPUqze66mrT6mdB3tswMkhvdGNkHMeeryo27iOan1eJrjuOp0Lut4/p/R1FLT6tWef1/sYGhtIrcQpKoxvDiOwjgR6672nrKtTU11ONXpOlNwZ204USgCUASgCUASgCUASgCUASgCUAfjHFAC512L3MqGKGYqqYz0TjJJJ5Fc9lef8S4601wRbSXZ/wdzQ8NKD45K7fdfyEcWspWJf6LcmQKBu9E2M47ezPX9FdFa20F9yV+1jC9Jeb+/G3qVOqWgZjcG6nUpxZgp4Es2c8OYAyefHlWPQ6So6vPqK2Xb1NOs1NNUuVTd8L5IOHUEEEZB4EV2mr7M5Kdt0BCaLm0dcGWFGlgbgyrxcDny6yOo9mc4zmuOqFTR1eOmuKLyup1XWp6qnwTdpL8C5bW+3xhBI7/ANmI23s9nEY+mtb8QpYV2+1ncyrQ1etku91Yq9EaBluLg3d2u5xBWM8+Hvc9gGBw5k8+/NQ0lSrW59ZW7L2NFbUwpUuTSd+79w0rrnLBnXDVs3IEkWBKox2bw54z1EdR7/SOdr9E66UoeZfqb9Hq+T92Xlf6EsdaRGgW8SSKQcCSjFW7wVB5+qinrlCNq6cX6bMKmicpXotNeu6ODTc82kN2G3jdYcgtK4KKezGeJA5455xyxSdTKpq7U6aaj1b2HUI09LedRri6JbhRofRqW0SxJyHM9ZJ5k/77K6NCjGjBQic+tWlVm5s+tI36wrkq7E5wERnJI6vJBx6cVarVVNXafyVyKdJzdk0vVpC/1MEltOXlhmClCuRE5wSVPILn+r9NcHw6M6NVynF2tbDO1ruGrTtGSve+UFGuNhHPBvlX3wPyZWNmbJGd1gBkA9+MGulr6MKtK7Tv02d/Q5+iqzp1OG6t13X4g/qrpS5tvyclvO0XViNsoe7I4ju9Xfh0NevR+5OEnH0wbNXRpVfvRkk/Vbh7a3AkUMoYA9TKUPZxDAEV3ISUldfwcecXF2f8gzdXc0N/M6RPJFuRiQIMkc90gdZHHgOo1z51KlPUuUYtxsr2/Q3whTnp4xlJJ3drn1prT8U8MkMKvLK43dwRsCpPW2QAMc/RRX1UKtOVOCbk9rWe3qRQ006dRTm0kt73RZ6raLNtbqje/JLNjkCer0DArRo6Do0lB56iNXWVWq5LBY3Vwsa7zb2P0VZz6lBNaJzUVd/z7CIQcnZe9vcWyNKt8bn3POU6Qtjo2zunI7OeDyrzqdRarncErX7dDutQen5XGr27oNf/AJIn9hc/MPXa+1x/5l+VnK+yS/6j+ZH3oC+kmMzujou+BGrrukKFHH0nJo01WVTilJNK+yfaxGopxpqMU03bdr1LSaQKpY5wBk4BY+gDJPgK0t2V2Z0ruyFtrP0s130sUExVd3BMTjO7x6xkca89rOZU1CnCDsrdGd3S8EKPBKSu79UGKayIRxguQezoG/hXXWri15ZflZzHpJf9R/Mjzt9MPNcxqkUyRgOXZ4ygY4wo4+uqx1EqlVRjFpb3urX7EyoRp0m3JN7Ws7l5NIFUsc4AycAsfQFBJ8BWxuyuzIld2QttZjLNd9LFBMVXdwTE4zu8esZHGvPazmVK6nCDsrdGd3S8FOjwSkru/VBimsiEDMFyD2dA38K661cWvLL8rOW9JL/qP5kedtph5rmNUimSIK5dnjKBjgBRx7OdVjqJVKqjGLS3vdWv2LSoRp0m203tazuXVzOEUs2cD4qljzxwCgk+qtcpKKu/59jLGLk7L+PcW2kDK18bhbeYoJEYDo2BIUKOzrxXnqvMeq5qg7XXTsd2nwLT8pyV7PquoaDWRP7C58Ogeuz9rj/zL8rOV9kl/wBR/MiaD0jJPLOzRyRxgII1kXdP9fePHt4dfUKjT1p1ZybTS2tdetwr0o04RSab3vZ+li4lcKCxzgAk4BJ4ceAHEnuFam7K5mSu7C11u6Se56SKCYqqqATE4zgk8iM9ePRXntcp1aylCLsrdGd3R8NOlwykr79UEOsdgt9Bvxo4lj4gOjISDxKeUBnuxkZ8a36uitVS4op8S7q3yMWmqvTVOGTVn2d/nscmq+nZ41EVxBOVHvXETkgdjDGSO8caVotVViuCrGXrZ/qM1WmpzfHTlG/a6DVWyAe30fXXYRygSkvJob65dInkhxGJNwZIO4MEDrPPIHUfCuW6lSnqZtRbjte3odJU6dTTwTklLe1/U+9O6diuIJIYFeWR8LuiNhu8RxYsABip1OqhVpyp005N7Ws9vUihpp0qinUaSXW639C31Z0Yba3SNjluJbHLJOcDw5eitWkoOjSUHkzaqsqtVyWC0rSZyUASgCUASgC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97D7565-E586-469D-9B73-F294B5DA3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4876800" cy="1651000"/>
          </a:xfrm>
          <a:prstGeom prst="rect">
            <a:avLst/>
          </a:prstGeom>
        </p:spPr>
      </p:pic>
      <p:pic>
        <p:nvPicPr>
          <p:cNvPr id="11" name="Picture 10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31DDB67C-0894-43B6-BF67-A98273474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330825" y="2654423"/>
            <a:ext cx="3736975" cy="3762995"/>
          </a:xfrm>
          <a:prstGeom prst="rect">
            <a:avLst/>
          </a:prstGeom>
        </p:spPr>
      </p:pic>
      <p:pic>
        <p:nvPicPr>
          <p:cNvPr id="6146" name="Picture 2" descr="Image result for gif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24" y="4660351"/>
            <a:ext cx="2742977" cy="17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nowflake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1045"/>
            <a:ext cx="758825" cy="8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black">
          <a:xfrm>
            <a:off x="609600" y="381000"/>
            <a:ext cx="8001000" cy="1483468"/>
          </a:xfrm>
          <a:prstGeom prst="rect">
            <a:avLst/>
          </a:prstGeom>
          <a:solidFill>
            <a:schemeClr val="tx1"/>
          </a:solidFill>
          <a:ln w="31750" cap="sq">
            <a:solidFill>
              <a:schemeClr val="bg1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Spring Saturday College Dates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286000"/>
            <a:ext cx="4648200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January 26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4000" b="1" dirty="0" smtClean="0">
                <a:solidFill>
                  <a:srgbClr val="C00000"/>
                </a:solidFill>
              </a:rPr>
              <a:t>, 2019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March 30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4000" b="1" dirty="0" smtClean="0">
                <a:solidFill>
                  <a:srgbClr val="C00000"/>
                </a:solidFill>
              </a:rPr>
              <a:t>, 2019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May 11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4000" b="1" dirty="0" smtClean="0">
                <a:solidFill>
                  <a:srgbClr val="C00000"/>
                </a:solidFill>
              </a:rPr>
              <a:t>, 2019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Image result for sp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818">
            <a:off x="317473" y="4929836"/>
            <a:ext cx="3848100" cy="11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304800"/>
            <a:ext cx="7848600" cy="1828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381000"/>
            <a:ext cx="4572000" cy="1828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Junior retreat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February</a:t>
            </a:r>
            <a:br>
              <a:rPr lang="en-US" dirty="0" smtClean="0"/>
            </a:b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-22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92EFF"/>
                </a:solidFill>
                <a:latin typeface="Curlz MT" pitchFamily="82" charset="0"/>
              </a:rPr>
              <a:t>Attention All Juniors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7600"/>
            <a:ext cx="7086600" cy="14668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5276850"/>
            <a:ext cx="7086600" cy="9525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AutoShape 6" descr="data:image/jpeg;base64,/9j/4AAQSkZJRgABAQAAAQABAAD/2wCEAAkGBxMSEhMUEhMWFhUXGBsbGRcYGB0XGhwdHBoXGBoaGxwYHyggHB4lHxkcITIhJSkrLi4vGCAzODQsNygtLiwBCgoKDg0OGxAQGywkICUsLCwsLCwsNC4sLCwsLCwsLCwsLCwsLCwsLCwsLCwsLCwsLCwsLCwsLCwsLCwsLCwsLP/AABEIAHABwAMBEQACEQEDEQH/xAAcAAACAwEBAQEAAAAAAAAAAAAGBwAFCAQDAgH/xABPEAACAQMABgUFCgoIBgMBAAABAgMABBEFBgcSITETQVFhcSI1gZGzFDI0UnOTobGy0ggXI1RidIKDwcIkQlNykqLD8BUlM0Oj0RZj4WT/xAAaAQACAwEBAAAAAAAAAAAAAAAAAwECBAUG/8QANBEAAgEDAgQEAwgDAQEBAAAAAAECAxExBCESE0FRBTJxsWGB8BQikZKhwdHhI0JSNDNi/9oADAMBAAIRAxEAPwD3/HfN+ZR/PN9yqcYrmE/HfN+ZR/PH7lHGHML7VzbFbTOqXMTWxbgH3hJHn9JsAr4kYHWRQpolVF1GWDVxh+0ALDaDtMmsLw28MMTgRqxLls7zbxxwPLGPXVHKwuU7OxyanbVp7u9gt5YIkSUsCylsg7jMuMnHEgD00KV2EZ3dhtVcYc+kLjo4pJAM7iM2O3dBOPooATi7cJvzKP55vuUvjFcw/fx3zfmUfzzfcqeMOYdui9tyFgLi0ZF+NHJ0hHeVZV4eBJ7qOMlVBp6L0jFcxJNA4eNxlWHqPeCDwIPEEVe5dO5NK3ZhgmlAyY43fHLO6pbGfRQSJ4bcJvzKP55vuVTjFcwZupGsX/ELSO43AjMWVkB3t0qxXngcxg8uurJ3QyLurgRrVtZktLue3W1RxEwG8ZSpOVVuW4cc+2quVijnZ2CHZvrs+kxcF4Vi6Ipjdcvne3+1RjG79NTF3LRlcuNddOmxs5blUEhj3PJJ3Qd51TmAce+zy6qluyJk7K4sfx3zfmUfzzfcqvGL5hPx3zfmUfzzfco4w5gSagbSpNI3Rt2tljAjZ94SFj5JQYwVHxvoqVK5aM7jFJxzqxcUmtW2UI7R2MSSBTjppCdwn9BVILL+kSM9mONUchbqWwDsO2TSIOWS2YdY6Nx6iJOH01HGyvMYytQtocOksxlehuAMmMneDAcyjYGcdYIBHeONWUrjIyuGlWLEoAlAAPrLrkQxiteYODJjPHsQdfj6u2uLrPEmpcujnv8AwdbS6BNcdX8P5OCLVO9uBvzSYJ44kZmb1DOPCkLw/U1lxVJfixz12npPhgvwRx3CXmjnXyyAeWCWjbHMEH/0D2Uma1Oikt9v0GxdDVRe38oYmg9JC5hSUDGeY7COBH++rFeh09ZVqamupxK9F0puDO+nCSj1006bGzmuVQSGPc8kndB3pETmAcY3s8uqobsiJOyuLH8d835lH8833Krxi+YNzQWkhc20E6jAljV8dm8ASPQeHoqy3GJ3Qqb3bTKkkiCzQ7jsuelIzusVz7zuqvGLdQYGoOsraRtenaMRnfZd0NvDyccckDtqydy8XdXCKWQKpZiAoBJJ4AAcSSeypLCc1j20PvstjChQHAlm3jvd4RSuB2ZOe0CqcfYU6nYpodsmkQQWS2YdY6Nx6iJOH01HGyOYxnag6+w6SDLu9FOgy0ZO8CvLfQ8MjJAPAEZHaCbJ3GRlcMKsWFVrVtZktLue3W1RxEwG8ZSpOVVuW4cc+2qOVhbnZ2Kr8d835lH8833KOMjmHZo3bcpYC4s2VfjRyByP2WVfro4yeYNHQ+lYbqJZoHDxtyI+kEHiCORB4irjE7nXI2AT2AmgBKptxmIB9xR8f/ub7lU4xXMD/Zzre2k4ZZHiWIxybmAxfPkq2ckDtqydy8ZXC2pLHDp2/NvbTzBd4xRO4UnGdxS2M9WcVDIbshR/jvm/Mo/nm+5VeMXzCfjvm/Mo/nm+5RxhzC21T2sSXl5BbNaoglYjeEhYjCM3IoM+9xz66FK5MZ3YkaoJGZqZsziv9Hi46aVJ2MgUeSYsqxVcjd3uOOPlVZRuhsYJoWjoQSGGCCQR2EcCKqKNEbG9MNcaORXOWgcxZPPACsnqVgv7NMi9h8HdBzVi5mPaZddJpS8bPKQJ/gREP0qaVLJnnkqNAXnQ3VtLnAjmjYnuDqW+jNQiFk1nTjScOnfg1x8lJ9g0MGZJTkPCkIyjG1C2bx6StGnNw8TiRkAChl4BSCQcE++7RV1G6GRhdAPpjRz208sEmN+JypxyOORHcRgjuNVKNW2GVsE0yyzz2hJ3HTpVHUGUqrY/vBl/wVaDGU30GzrP8DuvkJfsNTGMeDJ68hSTMOT8H/SfC7tieRWVR4jcf1bqeurwG030APab51vflB7NKrLJWeQ8/B897feMP1S1aBan1CzbD5puvGL20dTLBaflM4UsQHOitlV/cQxTxtb7kqK670jhsMAwyBGQDg9pq3Cxigw12abPLuwvDPO0JTonT8m7M2WZCODIBjyT11aMbFoxswh2u6TaDRk+4cNIViB7nPl/5Awok9i03ZGcApPAczwHj1Uszji2l6gWdpo3preMrJCYwz7zEuGZYzvAnGcsG4csY5cKvKKSGygkthWaB0kba5gnU4MUisf7ufLHpUsPTVE7C07M1nTjSSgAf130kYbZt04aQ7gPZkEsfUD6xWHxGs6VF2y9jZoaSqVVfC3BvUHRINw7uM9Eq4HYzjI9IAPpNc7wzTf5XKX+tvxZv8Qr/wCNKPW/4IYld84gL7RSvuUZ59Iu744bP0Zrm+K25G/dWOh4bfnbdmfOzmMi1Ynk0rEeG6i/WDUeEpqhv3f7B4k06y9P5Cqumc8DdsHmi68YfbxVWeClTymb6WIH/sO0n0ujzETxglZf2W/KKfDLMP2aZHA+m9hF6X+ET/LSfbaliXke2w3zZ++k/lpkMDqflPrbZpUw6OManBndY+HxcF39BC7v7VEnsE3ZCE0ba9NNDFnHSSImezfYLn6aWJSuNDbPqpa2lvbS20KxflOibdGN4FGYFu0jcPE8eJq0kMnFJbADqZpU2t9bTA4AkUP2bjncfP7JJ8QKqnZlIuzNUU40GZNpvnW9+UHs0pUsiJ5OrZnqlDpKaaOZ5UCRhgYyoJJbHHfVuHqoirhBXZV666unR929uW31ADIxGCVblkdoII9GeGcVDViJKzDPYNpdkuZrYnyJI+kA7HQqpx4q3H+4KtBl6b3sO64963gfqpg0x9D71fAUkzMeewD4JdfL/wCmlXhgbTwNKrjCm10833v6tN7Nqh4IlhmVhSjMGOrmza9vrdLiFoBG5YAO7K3ksUOQIyOYPXUqLZdQbVwt1K2X31pfW9xK1uUjZiwR3LcUdeAMYHNh11ZRsy8YNMUNUEmiNivmqL5SX2jUyOB8MCG1gGLu6A5e6JvaPS3kU8je/B/J9z3fZ0y+vcGf4VeAyngatXGGSdIT9PcyuP8AuzOw/bckfXSTM92ccqc1PPiP4UEGsdXL3p7S2m/tIY29LKCfppqNKwfenfg1x8lJ9g1LJZklOQ8KQjKP/YV5ub9Yf7MdNhgfTwLPa7GBpa6x19Ef/DGP4VSWRc/MdOxYH/ikeP7KTPqH8cURyFPzD11n+B3XyEv2GprHPBk9eQpJmDDZPpP3PpS3ycLLvRN+2PJ/zqlTHJeDszn2nD/mt78ovs46JZCeQ8/B897feMP1S1aBan1CzbD5puvGL20dTLBaflM4UsQak1C822H6tD7NaasGlYL6pJAPbVZtJox2Xj0UkbnwyUPq38+iqywUqYM85I4jmOXj1UsQaL1r39K6GJs132nETKu8q4xIjOCWIAK7rA8eYpj3Q+X3o7Cph2VaTZlV7cKpYBm6WM4UkAnAbJwMmqcLF8EjRtNHkoAC9po/Jwdm831D/wDa4/jHkj6nV8L80vQsNVlxcX47JR6iGxWnSbVaq+IjV706b+AQXE6opZ2CqOJJOAK2ykoq8nZGOMXJ2WRd6YvJNJ3CxQA9GnInl3yN2DqA5+uuBXqS11VQp+VfV/4O1Rpx0lJznl/Vg/0dZrDEkae9UY8e0nvJyfTXdpU40oKEcI41So6k3J9TpphQDdsHmi68YfbxVWeClTymb6WIGVsI0n0d7LCeU0WR/ejOQP8AC7n0VaGRlN7gBpj4RcfLSfbaqlHke2w3zZ++k/lpkMDqflBz8IO4O9Yx9WJmPj+SA/jUTK1Bbapj+n2P61b+2jqqyUjkdG3ZM6OQ9lwh/wAsg/jV54G1MCAkHA+BpQg13o2fpIYn+Oit61B/jTzUZt2m+db35QezSlSyInkKtgPwq6+RX7dTDJNPLOTbwP8AmMf6sntJqJ5CpkrdjxP/ABa3x1rLnw6Nz9YFRHJEPMaKuPet4H6qaPMfQ+9XwFJMzHnsA+CXXy/+mlXhgbTwNKrjCm10833v6tN7Nqh4IlhmVhSjMaM2Neabf+9N7aSmRwaIYDarFjHtJMo1NQ9pFtYaPWB45XlUyEBQN07zFlG8W4c+PD11ZSshsZpIV08xdmdvfOxY+LEk/SaqLNE7ItAPZ2A6VSskzmVlPAqCFVVI6juqCR1FiKZFbDoKyCTWS86G0uZf7OGRv8KMf4VZlngy5q/DvXNqnbNCvrkQUlGdZPvWKHcu7pPizzL6pGFDB5H/ALH7zpNFW+TxjLxn9l23f8pWmRwPh5Ql078GuPkpPsGrMszJKch4UhGUbuyrXexsrJormYpIZXbdEcj8CEAOUUjqPXTItJDYSSQvtdNMi9vri4UEI7DdB57qqqLnsyFzjvqjd2Uk7u4xNg2gG3pr1xhSvRRH43lBpGHcCqrnt3h1VeC6l6a6jR1n+B3XyEv2Gq7GPBk9eQpJmPSCdo2V04MjBlP6SkMPpFBJf7QrpZdI3Eqe9k6Jx4PBCw+upeSZZGD+D572+8Yfqlq0C9PqFm2HzTdeMXto6mWC0/KZwpYgf+qGv2jobG0ikulV0gjVl3X4MqKCOC44GmJqw9SVgu0DrJa3u/7lmEm5jewGGN7OPfAdh9VSncsmng7721SWN45BvI6lWB6wwwR6jUkmWta9ASWF1JbyZO7xRvjoc7rfRg9hBFJasZmrOwU7KNePcMvQTt/RpW5nlE54b3ch5Hs4HtzaLsXhK2TQQNMHEoAlAAztBtN+0LDnGyt6OKn7WfRXO8Up8VC/Z3N/h0+GtburfuUg077mnabcLi5gicAHHlgbuCfEN66yfa+RV47X44p/M1fZudTUL24ZNfI9U0PeX7B7pjFFzCYwfQvUf0m41P2bUat8VZ8Me39fyQ69DTLhpK77/wB/wGGi9GRW6bkS4HWeZJ7SeuutRoQox4YI5lWtOrLimzspoolAAbtg80XXjD7eKqzwUqeUzfSxBb6o6S9zX1rNnASVd4/osdx/8rNQslouzOfT64urodk8o/8AI1DIeR5bDfNn76T+WmQwOp+UENv7f0q1HZCx9b//AJVZ5KVMgHqj8Psf1qD2yVVZKxyOrbn5tHy8f81MngbU8pn+liDVGpTltHWJPM20BPzSU1YNKwZ+2m+db35QezSlyyJnk7tlutUGjp5pLgOVeMKNxQxyGzxyRRF2YQklkrdoGso0heNOilUCKiBsb26u8ctgkAks3DPZQ3dkSldhjsI0C7TyXjKREiGNCR752I3ivaFAwe9+41MF1L011HVce9bwP1UwaY+h96vgKSZmPPYB8Euvl/8ATSrwwNp4GlVxhTa6eb739Wm9m1Q8ESwzKwpRmHZsx10sLXR0MM9wqSK0hKlWJG9K7DkpHIg+mrxasOjJJB3oPW2yvHMdtOsjqu8QAwwuQM+UB1keurJpl1JPBlilGYLNAbPL29tvdMHQlCWAVnKuSpKkAbu7xI4ZYeipUW0XUG1coNGaRmtZRJEdyVD/AFkUkEHiCHBweGO2oTKp2NF7OtbhpK232AWaM7sqjlnGQy547rDj3EEccZpsXcfGV0eW1m76PRV0etgqf43RD9BNRLATwIvUCDf0lZL/APerf4PL/lpayJjlHttKt+j0per/APYG/wAaI/8ANUyyE8jI2AXmbe6iz7yVX9DoF+uM1aAyngY+nfg1x8lJ9g1djGZJTkPCkIynoUOAcHBOAccCRzAPWakDq0TdxxSq8sCToDxjdmUH0qefiCO0GglGotWNJwXNrDLbALEy+SoAXcx5JTA4AqQRgcOFNWDQndH7rP8AA7r5CX7DVLB4MnryFJMx2aStOjMfY8UUg795Fz/mDD0UEs8JpSxBPMKq+hVCr9AA9FADf/B897feMP1S1eAyn1CzbD5puvGL20dTLBaflM4UsQWcGrt46q6WdyysAVZYJGUg8QQQuCD2igmzG3sL0XPAt508EsW8Yt3pI2jzgSZxvgZxkeurwG00NSrjAT2ianJpK3wMLPHkxOeWetG/RbA8CAeOMGJK5WUbozdd2zxO8cqlHQlWVuYI5g0oQ0ObYzrqZVFjcNmRB+QY82QDjGe1lHEdqj9HJvF9BsJdBr1cYeN3dJEjPIwVVGST/v6KpUqRpxcpOyRaEJTkoxW4vNKadnv5OggBWM/1eRI+M56h3fXwrgVtXV1c+VS2X1k7dLTU9NHmVM/WDnVnSEH/AL1lNxHajN9I3xjwaqpyhTX/AFTl+j/su1GU/wD81F+q/oZdldLLGkiHKsAR6f416GnNTipLDODODhJxfQ9WOOJ5VcqB8mmru7d1sQFjQ4MrY8o92QceGCeROM4rkvU19RJrT7JdX1OmtPRoRTr7t9EVVnrdcwTFLk76q264IAZePEqVAz299ZKfiNelU4K2++/0jTPQ0akOKlt2+mWe18/8ouv3Pt4q78sHAqeUze5wCaWIO3TVn0M80RGNyRlHhk7v0YNDJaOe4lLuztzZix8SST9JoAfuw3zZ++k/lpkMDqflA3b78MtvkD9s1WZSplANqj8Psf1qD2yVVZKxyOrbl5t/fx/zUyeBtTymf6WINTai+bbD9Vg9klNWDSsCA2m+db35QezSlyyJnk5NU9VZ9IyPHbmMMihj0jMowTjhuq3GhK5EY3ObT+hJ7GcwzqFkXDAg7ysDyZSRxHA8x1GoasQ1ZjX2Sa/yTuLK6Kl90mGQKF3t0ZMbBQBkDJBAHBTnjzvGXQbCV9mNS4963gfqq4wx9D71fAUkzMeewD4JdfL/AOmlXhgbTwNKrjCm10833v6tN7Nqh4IlhmVhSjMWFnoK6lQPFa3EiHOHSF3U4ODhlUg4Ix6KCbMZGxLQ1zBezNNbzxKYCA0kTxgnpIzgFgBnAPDuq0cjKadxT1UUaI2K+aovlJfaNTI4HwwJbX+AJpK9UcB0zN6Xw5+ljVHkVLLCvYNeFb6aP+rJASfFHTd+h2qYZLU8hbt6ut2xhjH/AHJ1z4Kjt9rdqZ4LVMC52RW+/pa2/QEjf+J1+thVY5KQ8x1barfc0o5/tIo3+ho/9OiWQqLcsdgt5u3s8X9pDvemNxj6JDUwyTTyOjTvwa4+Sk+waYxzMkpyHhSEZR47JNExXeh5oJ1DI80gPaDux4ZT1MDxB6qZHA6CvES17bGKSSJjlo3ZCe9GKn6RVBT2HH+D/fkxXcBPBHSQfvAynHzefTV4DaeBjaz/AAO6+Ql+w1XZd4MnryFJMwZ636M/5dom6A99CYWPerM6fQZPVUtbIu191MDagoOP8Hz3t94w/VLV4DafULNsPmm68YvbR1MsFp+UzhSxBqTULzbYfq0Ps1pqwaVgvqkkrtYNNw2UDTzsRGpUEgFjliFGAOJ4mhuxDdgTO17Rn9pL80//AKqvGivGim226qLJEL+JcSR4Ew+Mh4Bj3qSOPxSfiiokupFSPUTNndvDIksTbskbBlPYQcj0do6xVBSdjVugdJLdW0E6jAljV8dm8ASPQeHopqNCd0AevmmDLMYVP5OI8e9+snw5euvO+KalzqctYXud/wAPoKEON5fsFOpOhxBAHYflJQGJ6wDxVfVxPee6un4dplSpJvL3/o52urupU4VhFZrZbCC4W4IzFMDFMB2EYz44GR3p31n1sFSqqr/rL7svr6waNHN1KTp/7LeP19ZPrUm9MMklnIc7pLRnqIPlHHcQQ48TU+H1eXN6eTxj4/WSNdTU4qvH5/X6FhrvfFYRCn/UnbcUdxxvevIX9qtHiFVxp8uOZbfXsI0NNOpxyxHf69y30Po9beFIl/qjie08yfSa1UKKpU1BdDPWqurNzYPaY1M6e5MvSYRiCy448AAcHvxz6s1g1Hhqq1uZxbPKNtHxDl0uC26weO18Y0RdfufbxV0pYOVUwZuk5HwpQgNtq2jTFdxS48m4t4nz+kqiNh6lU/tVaWS81uBdQUNA7DfNn76T+WmQwPp+UEvwgI/6TaN2xOPUyn+aqzyVqZAHVH4fY/rUHtkqqyUjkdO3PzaPl4/qemSwNqeUQBNLEGq9UISlhZIea20I9UaimrBpWDPe03zre/KD2aUuWRM8hVsB+FXXyK/bqYZJp5Z7fhBQgTWT9bRyg+CtGR9s+upmTUF1q1dmG8tZAcFZoz6N8Bh6QSPTVFkWsmrLj3reB+qnGkx9D71fAUkzMeewD4JdfL/6aVeGBtPA0quMKbXTzfe/q03s2qHgiWGZWFKMxozY15pt/wC9N7aSmRwaIYDarFjHtJMpojYr5qi+Ul9o1MjgfDAmNoUobSd6QcjpmHpUBT9IIpbyKllhFsLhJ0kzdS275Pi8QH8fVVoZLU8lv+EFdZksos8llcjxMaqf8reupmTUFjorS01rJ0sEhjfBXeGM4OMjygR1CqXsLTsful9Mz3biS4lMrhQoY4zugsQPJA62J9NF7g3cvtll50WlbQ54MzIf20YD/Nu1McloZNE6d+DXHyUn2DTWPZklOQ8KQjKP/YV5ub9Yf7MdNhgfTwJbWr4de/rVx7Z6o8ipZGJ+D6fy17/ci+1LVoF6Y19Z/gd18hL9hquxjwZPXkKSZh1Por3RqvGAMtFGZV6/+m7s2O8pvD01e33R1rwEtVBI4/wfPe33jD9UtXgNp9Qs2w+abrxi9tHUywWn5TOFLEGpNQvNth+rQ+zWmrBpWC+qSRe7cs/8N4f20efDyv44qs8FKmBCWuN9M8t5c+GRmliDU+tsYaxvA3I28ufm2prwaXgymKUZjTOy6MroqzB648+hmZh9BFNjg0Q8qF9EOlnG9/XkGf2m4/XXj4/5K2/V+7PWP7lPbovZDpAr2J5U5dK2CzxPE/Jhz7DzBHgeNKrUo1YOEuoylVdOamugspRInA+TcWh4fpRg5Hju5z3o3Ytedlxx2fnp/qv69vQ7y4Jb/wCs/f8Av3XxCTQExvrw3LLhIUAVT8Yjj482P+GuhpZvVV+c1tFWXr9fsYdRFaahyk95Pf0+v3DSuucslAAbtg80XXjD7eKqzwUqeUzbJyPhSmIHZtd0V0mirScDjB0eT+hIqof8/R+qmSwOmthK1QSaB2G+bP30n8tMhgfT8pR/hBWuUspfitIh/aCMPZmomRUFdqo2L6yP/wDVb+2SqrIuORzbeZMaPiHxrlB6o5W/hV54GVMCF3C3kqMseAHaTwA9dLFGvbWHcREHJVC+oYpxpM07TfOt78oPZpSpZETyFWwH4VdfIr9uphkmnlnR+EFJ+Wsl6wkp9bRAfZNTMmoLHQ8Je4t0HNpo19bqP41QWsms7j3reB+qnGkx9D71fAUkzMeewD4JdfL/AOmlXhgbTwNKrjCm10833v6tN7Nqh4IlhmVhSjMaM2Neabf+9N7aSmRwaIYDarFjHtJMobasbSrixtRbQxREAsQ77xOWYtyBAOM1KlYuptKwGXE7OzO7ZZmLMx6yxJYnxJJqCo+Ni+qz2tu9xMpWW43cKRgrGud3I6ixJOOzd66ZFWHQjZAFtuut/SZUH/pwxoe4kvJ9UgqsslKj3LbYPo1JZLx5I1cKsSjeUMMsZCcZ/uiiBNNHRt50VHGtlJFGiDMqNuqFySI2XOOzdb11MwqCs0Xd9DPDL/ZyI/8AgdW/hVBayaq04f6NcfJSfYNONDMlJyHhSEZh/wCwrzc36w/2Y6bDA+ngTGt8ZW/vgfzmc+gyuR9BFUeRUsh7sAkxc3a9sSH1OR/NUwyXp5G5rP8AA7r5CX7DUxjHgyevIUkzGltmEYbRForDIMbAjtBdwaZHBoh5UZ301o421xNAecUjJx6wCd0+lcH00sQ1ZjW/B897feMP1S1eAyn1CzbD5puvGL20dTLBaflM4UsQXNtrZfRoqR3c6ogCqocgAAYAA7AKLstxPuXGq+t1+97Zo95OytcQqylyQQZFBB7iDipTZKk75HftA0I17YXEKcXKhkHayEOo9ON300xq6GyV0ZfdeYIIPEEHgQeRBB5EUoQMnTW1qS4sXtjAFlkj6OSXfypBGHIXGQWGeGeGeurOWxdzurADonRslzNHBCMySMFXu7WPcoyT3A1Uold2NXaMslghihT3saKi+CgKPqpxpWwp9YLBre4kTl5W8h/RJypHhy8Qa8jq6To1mvmj02mqqrST+TGVq5p1LqMEECQDy06we0DrU9tek0mqjXhdZ6o4Wp00qMrdOjLetRmAHW+VJriMWoL3CA7xTBXA6j1EjiPTg9lcPXSjUqx5O81m3b4/XwOxo1KnSbq7ReL/AF9ZK3VbTwtZiDkQye+HElD29pxy7cY6xis2j1aoVGn5X+jNGr0zrQuvMv1GbFIGAZSCpGQQcgjuIr0ikpK6OA007M47PS8UsrxRtvMgBYjivEkYzyyP98jhUNRCc3CLu1kbOhOEFOStcHNsHmi68YfbxUyeDNU8pm2TkfClMQamutGC60YYD/3bYKD2ExjdPoOD6Kd0NNroy3gjgRgjmDzB6xSjMaB2G+bP30n8tMhgfT8pZ7U9BteaOlVBvSRkSoOZJTOQO8oWA7yKJK6JmrozhZ3JjeOReaMrr2ZUhh9IpYgOtpev8ekooI4YpECMXfpN3326VAXdY5HlNxOOrhVpSuXlK5VbMdBtd6RgGMpEwlkPUAhyo/afdGOze7KiK3Igrs0xTR5mTab51vflB7NKVLIieTy1L1tk0bJJJFGkhkUKQ5IAAOcjFCdiIyscutWsk2kJ+nn3Qd0KqqCFVQScDJJ5kknv8BUN3Bu4V7G9V3uLtbp1IggJIY8nk5Ko7d3O8T1EKOurRRaEd7j7uPet4H6qYOMfQ+9XwFJMzLTRmnrq2Urb3EkSsckIxUE4Aye/AFFwTawdh100j+e3HzhouyeJ9x830zPoN3clmbR5LMeJJNvkk95NM/1HPymaRSzOW1hrNeQII4bqaOMZwiuQBkknA7ySfTRdk3Z0f/NNI/ntx84am7J4n3HB+JvR3xrj5wfdq/AhvLR+jY3o7tuPnB92jgQctF1oPZ7o60YPHbhpBxDyMZCD2gMSFPeADUqKRKikFNSWAnT2zGyu7iS4lafpJCC264A4KqDAKnqUVVxTKuCZbao6o2+jlkW3LkSEFi7BjwGBjAHDjUpWBRSwemtuqsGkY0juC4VH3wUYKc7rL1g8MN9VDVyWrgsdjWjvjXHzi/cqOBFeWg8ayUwmEklSm4Tnysbu7nPbirFwEGxvR3xrj5wfdqvAinLQWarauQ6PhMMBcoXL+Wd45IAPEAcOAqUrFkrFBprZdY3U8k8hmDyNvNuuAucAcBu91Q4oq4JnXqts/tNHzGaAy75Qod9ww3SVY8N0ccqKlRSJUUglvrVZY5I2zuurKccDhgQcd/GpLAF+JvR3xrj5wfdqvAinLQa6C0THaQR28W9uRjC7xyeZPE4HbUpWLJW2BvWHZpZXlw9xL0okfG9uOFB3VCg43TxwB6qhxTIcE9yy1R1Ot9HCUW5kPS7u9vsG97vYxgD4xqUrBGKWDv1i0LHe2728290b7ud04PksrjBwetRQ1clq6sBv4m9HfGuPnB92o4EV5aJ+JvR3xrj5wfdo4EHLR0aO2T2EMsUyGfeidXXMgIyjBhkbvEZFHCgVNB5Vi4F627NLO+cy+VDMffPHjDHtdSME94we+quKZWUEwTTYeN7jfHd7BBg+vpCPoqOApy/iHmqGpFpo4EwqWkYYaVyC5HPAwAFXuAGcDOcVZJIuopBJUliu01oWK6XdkHEe9YcGXwPZ3Gs+o01OvG018x9DUTou8fwA6fUKZWzFMhxyJ3kI9QNciXhFSLvTkvY6cfE6bVpxfv8AwdMOp90/Ce6O71gO757sNgU2Ph1eW1Spt6tlJa+jHeEN/RIKNDaFhtV3Yl4nmx4s3if4DhXToaanQjaC+fVnOr6idZ3kyq1i1QjuCZIz0ch58Mq3iOo94+msur8OhWfFHZ+5p02ulSXDLdexS2WpFyMq86pGeYRmOf2SAKx0/C6y+7Kdl8L/ANGqfiNLKjd/G39hnonRUdsm5EMDrJ4lj2k116FCFGPDA5datOrLikeesOhY723kt5t7o33c7pw3ksrjBwetRTWriWrqwGHY3o741x84Pu1HAivLQf20IRFRc4VQozzwBgVYuBF/sl0fNLJKxmDSOzkLIAMsSxwN3gMnlVeFFHBMJdV9XobCHoIC5TeLeWd45bGeIA7KlKxZKxb1JIvNZ9ktpdSNLE7W7scsFAaMk8zuHGCe4gd1VcblHBMo7fYeufyl6SvYkIU+tnYfRUcBXl/EY2q+rNvo+LordMZOWdjl3Pax/gMAdQFWSsMSSLmpJAnTey+yup5J5TNvyHLbrgDIAXgN3sAqriijgmcP4m9HfGuPnB92jgQctHZYbKNGRkExPIR/aSMR6VGAfAijhQKCDS3gSNVSNVRFGFVQFUDsAHACrFz7dcgjtoAXa7GtHAY3rj5wfdqvCinLR+/ib0d8a4+cH3aOBBy0T8TejvjXHzg+7RwIOWgzbQ8ZtPcnldF0PQ8/K3Nzo+eOeOvFTbaxa21gM/E3o741x84Pu1HAivLRPxN6O+NcfOD7tHAg5aJ+JvR3xrj5wfdo4EHLQxKsXJQBKAJQBKAJQBKAJQBKAJQBKAJQBKAJQBKAJQBKAJQBKAJQBKAJQBKAJQBKAJQBKAJQBKAJQBKAJQBKAJQBKAJQBKAJQBKAJQBKAJQBKAJQBKAJQBKAJQBKAJQBKAJQBKAJQBKAJQBKAJQBKAJQBKAJQB5e6U+OvrFV4l3LcMux+idTyZfWKniXcjhfY9KkglAH4zADJOB20XsBxppa3J3RPEW7BIpPqzSlXpN2Ulf1Q10KqV3F/gdtNFEoAlAHNc6RhjOJJY0PYzqv1mlzq04bSkl6sZGlOfli36I9YLhHGUZWHapBHrFWjOMleLuVlGUXaSselWKny8gHMgeJxUNpZJSbwfHuhPjr6xUcS7k8Mux9tIAMkgDtzwqboizPkXCH+svrFHEu5PC+x6VJU+ZHCgliABzJOAKhtJXZKTbsjng0lC+dyWNt0ZO66tgdpweFUjWpy8sk/mXlSqR80WvkdEbhgCDkEZBHWDyNXTTV0UaadmR3A4kgDv4VLdgSvg+PdCfHX1iq8S7k8MuxPdCfHX1ijiXcOGXY9FYEZByO6rJ3KtWIxxxNAHn7pT46+sVXiXctwy7H2kgPIg+BzUpp4IaayfVSQfjHHE0AefulPjr6xVeJdy3DLsfaSA8iD4HNSmnghprJ9VJB+MwAyTgd9DdgSuefulPjr6xVeJdy3DLsT3Qnx19Yo4l3Dhl2PtHB4gg+HGpTuQ01k/Scc6kg8/dKfHX1iq8S7luGXY/VmU8AwPgRU8S7kOLXQ9KkglAHzLIFBLEADmScAek1DaSuyUm3ZHPDpKFwxSWNgoyxV1IAHMnB4CqKtTkm1JbfEvKjUi0nFq/wOlWBAI4g8jTE7i2rH7QBKAJQBKAJQBKAJQBKAJQBKAJQB+EUALTaFYRxTR9GipvJxCgAZBPHA6//AFXnPFaUKc48CtddDveHVZzg+J33L7T2rdt7kd1jVHWPeDLw4gZwe3PL010NVo6PIckrNK5j0+rq85Rbum7Hxs50hJIksbksse7uk8SN7eyuezyeHjS/Ca05xlGW9rWJ8SpRjKMo9b3C24mVFZ2OFUEk9wGTXVlJRTk8I50YuTSXUA9HO+lLhulJFvHx6MHA4k7oOOs4JJ7jjFcSlKWuqvi8i6ex16ijo6S4fM+vuFkur1qy7hgjA7lAP+Icc11HpKDVuBfgc5aqsnfif4gpY6Rk0fdG3kctASN0t/VVuTDsA5EcuBIrl060tHX5M3ePS/T66nRqUo6qjzYq0vf66B/XdOMB2u2sDxsLeAkSNjeYcxnkq9hPb1ZFcnxDVyg1Rp5Z09DpYyXNqYX1ctND6rwRIN+NZZDxd3AbJ68b3If7NaaGhpQjaSTfVvcz1tZUnL7rsuiWxT61aI9ygXVp+SKkB1XgpBOAd3lzwCOXGsmtochc6jtbPb8DVpK/O/w1d+wQ6uaXF1CJMYYHdcdjDs7jkH01v0moVemp9evqYtTQdGpw9Oh131hHMu7KiuOON4A4z1jPI94ptSlCorSSYqnUnTd4uwt9QbKOW5IkRXCxswDAEZ3kGcHh1mvO+F041KzUlfbr8ju+IVJQpfddt/5DDS0guQ1rAisB5LyEAxxdWF7XA5AcuvFdis1WTo00n0b6L+/Y5lFOk1VqNrsur/r3OrRWrdtAF3Y1Zhg77AM2R1gnl6MUyjo6NJKy37vIurq6tR7vbssFvWozAHrzd/0u3jlz0A3WZeo5Yhicc8AfX21xPEan+eEZ+XZv8Tr6CH+GUoebdfoXem9BW81uxhRAwQmN4wBngcDK81PLHfWzUaWlVpNwSvbZr+uhloampTqpTbtfdMt9FDEMWeH5NPsitdLyR9EZqvnl6s9ri3SRd11Vl7GAYeo1aUIzVpK6+JWMpRd4uwsrTR8f/E+iKAx9K43SOGN1iB6P4V5yFKH27gttd7fI706s/snHfey3Da40BZDdVoIxvndXAIJO6zYyOXBSc91dqel0+ycVvscqOp1Du1J7bnVoDR5t4RESDus+CPil2Zc9+CM0zTUeVT4O1/cXqKqq1OPvb2O+SMMCrAEEYIIyCOwg05pNWYlNp3Qr9bdHxpehEUKrbmQowBk4OAOVeb11GEdSoxVk7Hf0dWUtPxN3auMu0s44huxoqDsUBfScczXooU4QVopL0OFOpKbvJ3PerlD5kjDAqwBBGCCMgjsINQ0mrMlNp3Qr9bdHxpehEUKrbmVUYAycHAHLlXm9dRhHUqMVZOx39HVlKhxN3auMu0s44huxoqDsUBfScczXooU4QVopL0OFOpKbvJ3PerlDznhV1KuoZTzDAEHr4g1WUYyVpK6JjJxd07CxvbCNdJ9EEXo+lQbuOGGCkjHZxPCvO1KUFruC211sd+FWb0nHfez3/EOLjQNkoG9BGN4hR5PWeAHCu1LS6dZiuxyY6nUPEme+gNGe5o3j4bvSMU458k4IBz1jlVtNR5MXHpd29Cmorc2Sl1sr+pYugYEMAQRgg8QQeYIp7SasxKbTuhYa62Mcd2FjRVVlQlQMDJLA8BwHKvN+IUoQ1CUVZOx39DUlOjeTvuwn1l1Xtvc8jxxrG6KWBXh70ZII5HOK6es0VHlSlFWaV9jBpdZV5ijJ3Tdjy2eaUklSSORi3R7pVjxOGz5JPdjh491L8K1E6kZRk72LeI0YwkpR2uF9dY5gBa5XY92wRz56BQrFeo5LAse3ljwB7a4mvqL7TCNTy7M7Gig/s8pQ825daw6CgltnaFEDBCyNGAM4Gd3yeYI4Y762anS050m4JXttb22Mum1NSFVKbdr73LyxH5OP+6v1CtsPKvQxz8z9T3qxUlAEoAlAEoAlAEoAlAEoAlAEoAlAC82mf9WL+4frrgeMeePodrwvyS9S40hq5PPCFN2xGAQrIoU8MgHcwfXmttbR1KtPh5j/AA2/QzU9XTpzvwL1vv8AqcGoelgjm0eMK2Www5ll98G7TgHiOzFZvDNQovkSVnv+PxHeIUOKPOTuv2+AR63KTZz7vPdz6AQT9Ga6OtTennbsYdG0q8b9yh2ZMNycde8pPhg4+o1g8Ha4JL4mzxRPij8w1rsnKFttJINygHPohn/E+K874vbnRt2/dnd8M/8Ak/X9kMW2BCKG57oz44416CN7K5xJWu7C20sN3SoL8umiPo8jH++6vO19ter/APUf2O5R30e3Z/uM2vSHBKjW5gLOfPxcekkAfTisutaWnnfsadGnz427lBsyU7k5/q7ygeIBz9BWsHgyfDJ9Lr69jZ4o1xRXXcNq7JyhT6oWck0siRymImJssBk43k4Ds4449gPbXlvD6cqlSUYyts/2PR62pGnBSkr7r9yx0BpiTR8pt7gHo8+O7n+uvap7PTzyDo02onpKnKq49vivgI1FCOphzKeff4P4jFjcMAVIIIyCOII7RXoE01dHEaadmfVSQU+n9CRXi7rNiROTDiVz1EdYOOXdWTVaWGojwvK69jTp9ROg7rDAqa1vdGtvK2Y88x5UZ/vKfenv4dxrjShqdE7p3j+nzXT63Oqp6fVqzz+vy+vkH2g9JrcwrKBjPAjsI4Ef76iK7unrqtTU0cevRdKbgzvp4kWXRM2lWVHKMZWwwAJHknqPDu9Nec4XLXtJ23e/yO9dLRptX2W3zCeXRc6XNq73DTIHYYKhd0mOTyvJ4dWOI6++um6FSNaEnNtXe1vg99jAq1OVKcVFRdu/xXcJq6BgJQAt9cvOEf7r7Vef1/8A64/L3O5ov/M/n7DIr0BwyUASgBb65+cI/wB19o15/wAQ/wDXH5e53ND/AOZ/P2GRXoDhkoAlACz0yhbSpCtukyRgMACQd1OODwNedrpvX2TtuvZHeotLR3avs/dhJfaKuFkt3a5eVVmXKFAuOY3vI7O8dddKpQqqcJObaTW1v4MFOvTcZRUEnZ73/kKK6BgJQAttoPwxMc+jT7T153xS/wBojbsvdnd8O/8Ag/V+yPbTWlLqSX3JcPFCGIBZQ26wPLiSTun0dh66ZqK9ec/s9RqN+qvuUoUaMIc6mnL4Bdq9oNLSMqp3mY5ZiMZPVw6gOzvNdXS6WOnhwrPVnN1OplXld46Ita0mcpdYNBRXgwW3ZE5MOJGeOGHWOvHCseq0lPUqze66mrT6mdB3tswMkhvdGNkHMeeryo27iOan1eJrjuOp0Lut4/p/R1FLT6tWef1/sYGhtIrcQpKoxvDiOwjgR6672nrKtTU11ONXpOlNwZ204USgCUASgCUASgCUASgCUASgCUAfjHFAC512L3MqGKGYqqYz0TjJJJ5Fc9lef8S4601wRbSXZ/wdzQ8NKD45K7fdfyEcWspWJf6LcmQKBu9E2M47ezPX9FdFa20F9yV+1jC9Jeb+/G3qVOqWgZjcG6nUpxZgp4Es2c8OYAyefHlWPQ6So6vPqK2Xb1NOs1NNUuVTd8L5IOHUEEEZB4EV2mr7M5Kdt0BCaLm0dcGWFGlgbgyrxcDny6yOo9mc4zmuOqFTR1eOmuKLyup1XWp6qnwTdpL8C5bW+3xhBI7/ANmI23s9nEY+mtb8QpYV2+1ncyrQ1etku91Yq9EaBluLg3d2u5xBWM8+Hvc9gGBw5k8+/NQ0lSrW59ZW7L2NFbUwpUuTSd+79w0rrnLBnXDVs3IEkWBKox2bw54z1EdR7/SOdr9E66UoeZfqb9Hq+T92Xlf6EsdaRGgW8SSKQcCSjFW7wVB5+qinrlCNq6cX6bMKmicpXotNeu6ODTc82kN2G3jdYcgtK4KKezGeJA5455xyxSdTKpq7U6aaj1b2HUI09LedRri6JbhRofRqW0SxJyHM9ZJ5k/77K6NCjGjBQic+tWlVm5s+tI36wrkq7E5wERnJI6vJBx6cVarVVNXafyVyKdJzdk0vVpC/1MEltOXlhmClCuRE5wSVPILn+r9NcHw6M6NVynF2tbDO1ruGrTtGSve+UFGuNhHPBvlX3wPyZWNmbJGd1gBkA9+MGulr6MKtK7Tv02d/Q5+iqzp1OG6t13X4g/qrpS5tvyclvO0XViNsoe7I4ju9Xfh0NevR+5OEnH0wbNXRpVfvRkk/Vbh7a3AkUMoYA9TKUPZxDAEV3ISUldfwcecXF2f8gzdXc0N/M6RPJFuRiQIMkc90gdZHHgOo1z51KlPUuUYtxsr2/Q3whTnp4xlJJ3drn1prT8U8MkMKvLK43dwRsCpPW2QAMc/RRX1UKtOVOCbk9rWe3qRQ006dRTm0kt73RZ6raLNtbqje/JLNjkCer0DArRo6Do0lB56iNXWVWq5LBY3Vwsa7zb2P0VZz6lBNaJzUVd/z7CIQcnZe9vcWyNKt8bn3POU6Qtjo2zunI7OeDyrzqdRarncErX7dDutQen5XGr27oNf/AJIn9hc/MPXa+1x/5l+VnK+yS/6j+ZH3oC+kmMzujou+BGrrukKFHH0nJo01WVTilJNK+yfaxGopxpqMU03bdr1LSaQKpY5wBk4BY+gDJPgK0t2V2Z0ruyFtrP0s130sUExVd3BMTjO7x6xkca89rOZU1CnCDsrdGd3S8EKPBKSu79UGKayIRxguQezoG/hXXWri15ZflZzHpJf9R/Mjzt9MPNcxqkUyRgOXZ4ygY4wo4+uqx1EqlVRjFpb3urX7EyoRp0m3JN7Ws7l5NIFUsc4AycAsfQFBJ8BWxuyuzIld2QttZjLNd9LFBMVXdwTE4zu8esZHGvPazmVK6nCDsrdGd3S8FOjwSkru/VBimsiEDMFyD2dA38K661cWvLL8rOW9JL/qP5kedtph5rmNUimSIK5dnjKBjgBRx7OdVjqJVKqjGLS3vdWv2LSoRp0m203tazuXVzOEUs2cD4qljzxwCgk+qtcpKKu/59jLGLk7L+PcW2kDK18bhbeYoJEYDo2BIUKOzrxXnqvMeq5qg7XXTsd2nwLT8pyV7PquoaDWRP7C58Ogeuz9rj/zL8rOV9kl/wBR/MiaD0jJPLOzRyRxgII1kXdP9fePHt4dfUKjT1p1ZybTS2tdetwr0o04RSab3vZ+li4lcKCxzgAk4BJ4ceAHEnuFam7K5mSu7C11u6Se56SKCYqqqATE4zgk8iM9ePRXntcp1aylCLsrdGd3R8NOlwykr79UEOsdgt9Bvxo4lj4gOjISDxKeUBnuxkZ8a36uitVS4op8S7q3yMWmqvTVOGTVn2d/nscmq+nZ41EVxBOVHvXETkgdjDGSO8caVotVViuCrGXrZ/qM1WmpzfHTlG/a6DVWyAe30fXXYRygSkvJob65dInkhxGJNwZIO4MEDrPPIHUfCuW6lSnqZtRbjte3odJU6dTTwTklLe1/U+9O6diuIJIYFeWR8LuiNhu8RxYsABip1OqhVpyp005N7Ws9vUihpp0qinUaSXW639C31Z0Yba3SNjluJbHLJOcDw5eitWkoOjSUHkzaqsqtVyWC0rSZyUASgCUASgC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 descr="A picture containing transport&#10;&#10;Description generated with high confidence">
            <a:extLst>
              <a:ext uri="{FF2B5EF4-FFF2-40B4-BE49-F238E27FC236}">
                <a16:creationId xmlns:a16="http://schemas.microsoft.com/office/drawing/2014/main" id="{08B6E660-AF2B-4746-B056-95FB541A3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3742" y="2933700"/>
            <a:ext cx="3619500" cy="300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7C74F2-305C-43CE-965F-9AE812137995}"/>
              </a:ext>
            </a:extLst>
          </p:cNvPr>
          <p:cNvSpPr txBox="1"/>
          <p:nvPr/>
        </p:nvSpPr>
        <p:spPr>
          <a:xfrm>
            <a:off x="4357086" y="3124200"/>
            <a:ext cx="4253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will be joining over 700 TRIO students in </a:t>
            </a:r>
            <a:r>
              <a:rPr lang="en-US" dirty="0" smtClean="0"/>
              <a:t>???? </a:t>
            </a:r>
            <a:r>
              <a:rPr lang="en-US" dirty="0"/>
              <a:t>from </a:t>
            </a:r>
            <a:r>
              <a:rPr lang="en-US" dirty="0" smtClean="0"/>
              <a:t>2/20 </a:t>
            </a:r>
            <a:r>
              <a:rPr lang="en-US" dirty="0"/>
              <a:t>– </a:t>
            </a:r>
            <a:r>
              <a:rPr lang="en-US" dirty="0" smtClean="0"/>
              <a:t>2/22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Event Will Feature: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 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 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Guest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Dance and Evening Social Events</a:t>
            </a:r>
          </a:p>
        </p:txBody>
      </p:sp>
    </p:spTree>
    <p:extLst>
      <p:ext uri="{BB962C8B-B14F-4D97-AF65-F5344CB8AC3E}">
        <p14:creationId xmlns:p14="http://schemas.microsoft.com/office/powerpoint/2010/main" val="42190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437384"/>
            <a:ext cx="8153400" cy="108661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43" y="750509"/>
            <a:ext cx="8229600" cy="80173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2019 </a:t>
            </a:r>
            <a:r>
              <a:rPr lang="en-US" sz="2800" dirty="0"/>
              <a:t>Green Mountain </a:t>
            </a:r>
            <a:br>
              <a:rPr lang="en-US" sz="2800" dirty="0"/>
            </a:br>
            <a:r>
              <a:rPr lang="en-US" sz="2800" dirty="0"/>
              <a:t>Scholars Bowl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477" y="1470636"/>
            <a:ext cx="6172200" cy="2098909"/>
          </a:xfrm>
        </p:spPr>
        <p:txBody>
          <a:bodyPr>
            <a:normAutofit lnSpcReduction="10000"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Sunday March 3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4000" b="1" dirty="0" smtClean="0">
                <a:solidFill>
                  <a:srgbClr val="C00000"/>
                </a:solidFill>
              </a:rPr>
              <a:t>, 2019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SUNY Plattsburgh</a:t>
            </a:r>
          </a:p>
          <a:p>
            <a:pPr algn="ctr"/>
            <a:endParaRPr lang="en-US" sz="24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0" y="4260753"/>
            <a:ext cx="7162800" cy="16764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/>
          </a:p>
          <a:p>
            <a:pPr algn="ctr"/>
            <a:endParaRPr lang="en-US" sz="2000" dirty="0"/>
          </a:p>
          <a:p>
            <a:pPr algn="ctr"/>
            <a:endParaRPr lang="en-US" sz="2300" dirty="0"/>
          </a:p>
          <a:p>
            <a:pPr algn="ctr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D68FE-F534-4DC8-9EE5-0B34BFFA0690}"/>
              </a:ext>
            </a:extLst>
          </p:cNvPr>
          <p:cNvSpPr txBox="1"/>
          <p:nvPr/>
        </p:nvSpPr>
        <p:spPr>
          <a:xfrm>
            <a:off x="5213640" y="4083290"/>
            <a:ext cx="3470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need to put your outstanding Brain Power to Work by Representing our Program.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Have fun, get a tour of </a:t>
            </a:r>
            <a:r>
              <a:rPr lang="en-US" dirty="0" smtClean="0"/>
              <a:t>the college </a:t>
            </a:r>
            <a:r>
              <a:rPr lang="en-US" dirty="0"/>
              <a:t>and bring back some Scholarship Money to UB!</a:t>
            </a:r>
          </a:p>
        </p:txBody>
      </p:sp>
      <p:sp>
        <p:nvSpPr>
          <p:cNvPr id="5" name="Rectangle 4"/>
          <p:cNvSpPr/>
          <p:nvPr/>
        </p:nvSpPr>
        <p:spPr>
          <a:xfrm rot="19857615">
            <a:off x="-512660" y="1856870"/>
            <a:ext cx="3108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Leadership </a:t>
            </a:r>
            <a:r>
              <a:rPr lang="en-US" sz="2400" b="1" dirty="0" smtClean="0"/>
              <a:t>Opportunity!!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2" y="3658277"/>
            <a:ext cx="4050323" cy="2881349"/>
          </a:xfrm>
          <a:prstGeom prst="rect">
            <a:avLst/>
          </a:prstGeom>
        </p:spPr>
      </p:pic>
      <p:pic>
        <p:nvPicPr>
          <p:cNvPr id="5122" name="Picture 2" descr="Image result for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50122"/>
            <a:ext cx="1683582" cy="19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202615"/>
            <a:ext cx="7848600" cy="1828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9908"/>
            <a:ext cx="80010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JFK Leadership </a:t>
            </a:r>
            <a:r>
              <a:rPr lang="en-US" sz="4000" dirty="0" smtClean="0"/>
              <a:t>Conference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April 2019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575" y="2389188"/>
            <a:ext cx="51054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stellar" panose="020A0402060406010301" pitchFamily="18" charset="0"/>
              </a:rPr>
              <a:t>Boston, Ma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7600"/>
            <a:ext cx="7086600" cy="14668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5276850"/>
            <a:ext cx="7086600" cy="9525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AutoShape 6" descr="data:image/jpeg;base64,/9j/4AAQSkZJRgABAQAAAQABAAD/2wCEAAkGBxMSEhMUEhMWFhUXGBsbGRcYGB0XGhwdHBoXGBoaGxwYHyggHB4lHxkcITIhJSkrLi4vGCAzODQsNygtLiwBCgoKDg0OGxAQGywkICUsLCwsLCwsNC4sLCwsLCwsLCwsLCwsLCwsLCwsLCwsLCwsLCwsLCwsLCwsLCwsLCwsLP/AABEIAHABwAMBEQACEQEDEQH/xAAcAAACAwEBAQEAAAAAAAAAAAAGBwAFCAQDAgH/xABPEAACAQMABgUFCgoIBgMBAAABAgMABBEFBgcSITETQVFhcSI1gZGzFDI0UnOTobGy0ggXI1RidIKDwcIkQlNykqLD8BUlM0Oj0RZj4WT/xAAaAQACAwEBAAAAAAAAAAAAAAAAAwECBAUG/8QANBEAAgEDAgQEAwgDAQEBAAAAAAECAxExBCESE0FRBTJxsWGB8BQikZKhwdHhI0JSNDNi/9oADAMBAAIRAxEAPwD3/HfN+ZR/PN9yqcYrmE/HfN+ZR/PH7lHGHML7VzbFbTOqXMTWxbgH3hJHn9JsAr4kYHWRQpolVF1GWDVxh+0ALDaDtMmsLw28MMTgRqxLls7zbxxwPLGPXVHKwuU7OxyanbVp7u9gt5YIkSUsCylsg7jMuMnHEgD00KV2EZ3dhtVcYc+kLjo4pJAM7iM2O3dBOPooATi7cJvzKP55vuUvjFcw/fx3zfmUfzzfcqeMOYdui9tyFgLi0ZF+NHJ0hHeVZV4eBJ7qOMlVBp6L0jFcxJNA4eNxlWHqPeCDwIPEEVe5dO5NK3ZhgmlAyY43fHLO6pbGfRQSJ4bcJvzKP55vuVTjFcwZupGsX/ELSO43AjMWVkB3t0qxXngcxg8uurJ3QyLurgRrVtZktLue3W1RxEwG8ZSpOVVuW4cc+2quVijnZ2CHZvrs+kxcF4Vi6Ipjdcvne3+1RjG79NTF3LRlcuNddOmxs5blUEhj3PJJ3Qd51TmAce+zy6qluyJk7K4sfx3zfmUfzzfcqvGL5hPx3zfmUfzzfco4w5gSagbSpNI3Rt2tljAjZ94SFj5JQYwVHxvoqVK5aM7jFJxzqxcUmtW2UI7R2MSSBTjppCdwn9BVILL+kSM9mONUchbqWwDsO2TSIOWS2YdY6Nx6iJOH01HGyvMYytQtocOksxlehuAMmMneDAcyjYGcdYIBHeONWUrjIyuGlWLEoAlAAPrLrkQxiteYODJjPHsQdfj6u2uLrPEmpcujnv8AwdbS6BNcdX8P5OCLVO9uBvzSYJ44kZmb1DOPCkLw/U1lxVJfixz12npPhgvwRx3CXmjnXyyAeWCWjbHMEH/0D2Uma1Oikt9v0GxdDVRe38oYmg9JC5hSUDGeY7COBH++rFeh09ZVqamupxK9F0puDO+nCSj1006bGzmuVQSGPc8kndB3pETmAcY3s8uqobsiJOyuLH8d835lH8833Krxi+YNzQWkhc20E6jAljV8dm8ASPQeHoqy3GJ3Qqb3bTKkkiCzQ7jsuelIzusVz7zuqvGLdQYGoOsraRtenaMRnfZd0NvDyccckDtqydy8XdXCKWQKpZiAoBJJ4AAcSSeypLCc1j20PvstjChQHAlm3jvd4RSuB2ZOe0CqcfYU6nYpodsmkQQWS2YdY6Nx6iJOH01HGyOYxnag6+w6SDLu9FOgy0ZO8CvLfQ8MjJAPAEZHaCbJ3GRlcMKsWFVrVtZktLue3W1RxEwG8ZSpOVVuW4cc+2qOVhbnZ2Kr8d835lH8833KOMjmHZo3bcpYC4s2VfjRyByP2WVfro4yeYNHQ+lYbqJZoHDxtyI+kEHiCORB4irjE7nXI2AT2AmgBKptxmIB9xR8f/ub7lU4xXMD/Zzre2k4ZZHiWIxybmAxfPkq2ckDtqydy8ZXC2pLHDp2/NvbTzBd4xRO4UnGdxS2M9WcVDIbshR/jvm/Mo/nm+5VeMXzCfjvm/Mo/nm+5RxhzC21T2sSXl5BbNaoglYjeEhYjCM3IoM+9xz66FK5MZ3YkaoJGZqZsziv9Hi46aVJ2MgUeSYsqxVcjd3uOOPlVZRuhsYJoWjoQSGGCCQR2EcCKqKNEbG9MNcaORXOWgcxZPPACsnqVgv7NMi9h8HdBzVi5mPaZddJpS8bPKQJ/gREP0qaVLJnnkqNAXnQ3VtLnAjmjYnuDqW+jNQiFk1nTjScOnfg1x8lJ9g0MGZJTkPCkIyjG1C2bx6StGnNw8TiRkAChl4BSCQcE++7RV1G6GRhdAPpjRz208sEmN+JypxyOORHcRgjuNVKNW2GVsE0yyzz2hJ3HTpVHUGUqrY/vBl/wVaDGU30GzrP8DuvkJfsNTGMeDJ68hSTMOT8H/SfC7tieRWVR4jcf1bqeurwG030APab51vflB7NKrLJWeQ8/B897feMP1S1aBan1CzbD5puvGL20dTLBaflM4UsQHOitlV/cQxTxtb7kqK670jhsMAwyBGQDg9pq3Cxigw12abPLuwvDPO0JTonT8m7M2WZCODIBjyT11aMbFoxswh2u6TaDRk+4cNIViB7nPl/5Awok9i03ZGcApPAczwHj1Uszji2l6gWdpo3preMrJCYwz7zEuGZYzvAnGcsG4csY5cKvKKSGygkthWaB0kba5gnU4MUisf7ufLHpUsPTVE7C07M1nTjSSgAf130kYbZt04aQ7gPZkEsfUD6xWHxGs6VF2y9jZoaSqVVfC3BvUHRINw7uM9Eq4HYzjI9IAPpNc7wzTf5XKX+tvxZv8Qr/wCNKPW/4IYld84gL7RSvuUZ59Iu744bP0Zrm+K25G/dWOh4bfnbdmfOzmMi1Ynk0rEeG6i/WDUeEpqhv3f7B4k06y9P5Cqumc8DdsHmi68YfbxVWeClTymb6WIH/sO0n0ujzETxglZf2W/KKfDLMP2aZHA+m9hF6X+ET/LSfbaliXke2w3zZ++k/lpkMDqflPrbZpUw6OManBndY+HxcF39BC7v7VEnsE3ZCE0ba9NNDFnHSSImezfYLn6aWJSuNDbPqpa2lvbS20KxflOibdGN4FGYFu0jcPE8eJq0kMnFJbADqZpU2t9bTA4AkUP2bjncfP7JJ8QKqnZlIuzNUU40GZNpvnW9+UHs0pUsiJ5OrZnqlDpKaaOZ5UCRhgYyoJJbHHfVuHqoirhBXZV666unR929uW31ADIxGCVblkdoII9GeGcVDViJKzDPYNpdkuZrYnyJI+kA7HQqpx4q3H+4KtBl6b3sO64963gfqpg0x9D71fAUkzMeewD4JdfL/wCmlXhgbTwNKrjCm10833v6tN7Nqh4IlhmVhSjMGOrmza9vrdLiFoBG5YAO7K3ksUOQIyOYPXUqLZdQbVwt1K2X31pfW9xK1uUjZiwR3LcUdeAMYHNh11ZRsy8YNMUNUEmiNivmqL5SX2jUyOB8MCG1gGLu6A5e6JvaPS3kU8je/B/J9z3fZ0y+vcGf4VeAyngatXGGSdIT9PcyuP8AuzOw/bckfXSTM92ccqc1PPiP4UEGsdXL3p7S2m/tIY29LKCfppqNKwfenfg1x8lJ9g1LJZklOQ8KQjKP/YV5ub9Yf7MdNhgfTwLPa7GBpa6x19Ef/DGP4VSWRc/MdOxYH/ikeP7KTPqH8cURyFPzD11n+B3XyEv2GprHPBk9eQpJmDDZPpP3PpS3ycLLvRN+2PJ/zqlTHJeDszn2nD/mt78ovs46JZCeQ8/B897feMP1S1aBan1CzbD5puvGL20dTLBaflM4UsQak1C822H6tD7NaasGlYL6pJAPbVZtJox2Xj0UkbnwyUPq38+iqywUqYM85I4jmOXj1UsQaL1r39K6GJs132nETKu8q4xIjOCWIAK7rA8eYpj3Q+X3o7Cph2VaTZlV7cKpYBm6WM4UkAnAbJwMmqcLF8EjRtNHkoAC9po/Jwdm831D/wDa4/jHkj6nV8L80vQsNVlxcX47JR6iGxWnSbVaq+IjV706b+AQXE6opZ2CqOJJOAK2ykoq8nZGOMXJ2WRd6YvJNJ3CxQA9GnInl3yN2DqA5+uuBXqS11VQp+VfV/4O1Rpx0lJznl/Vg/0dZrDEkae9UY8e0nvJyfTXdpU40oKEcI41So6k3J9TpphQDdsHmi68YfbxVWeClTymb6WIGVsI0n0d7LCeU0WR/ejOQP8AC7n0VaGRlN7gBpj4RcfLSfbaqlHke2w3zZ++k/lpkMDqflBz8IO4O9Yx9WJmPj+SA/jUTK1Bbapj+n2P61b+2jqqyUjkdG3ZM6OQ9lwh/wAsg/jV54G1MCAkHA+BpQg13o2fpIYn+Oit61B/jTzUZt2m+db35QezSlSyInkKtgPwq6+RX7dTDJNPLOTbwP8AmMf6sntJqJ5CpkrdjxP/ABa3x1rLnw6Nz9YFRHJEPMaKuPet4H6qaPMfQ+9XwFJMzHnsA+CXXy/+mlXhgbTwNKrjCm10833v6tN7Nqh4IlhmVhSjMaM2Neabf+9N7aSmRwaIYDarFjHtJMo1NQ9pFtYaPWB45XlUyEBQN07zFlG8W4c+PD11ZSshsZpIV08xdmdvfOxY+LEk/SaqLNE7ItAPZ2A6VSskzmVlPAqCFVVI6juqCR1FiKZFbDoKyCTWS86G0uZf7OGRv8KMf4VZlngy5q/DvXNqnbNCvrkQUlGdZPvWKHcu7pPizzL6pGFDB5H/ALH7zpNFW+TxjLxn9l23f8pWmRwPh5Ql078GuPkpPsGrMszJKch4UhGUbuyrXexsrJormYpIZXbdEcj8CEAOUUjqPXTItJDYSSQvtdNMi9vri4UEI7DdB57qqqLnsyFzjvqjd2Uk7u4xNg2gG3pr1xhSvRRH43lBpGHcCqrnt3h1VeC6l6a6jR1n+B3XyEv2Gq7GPBk9eQpJmPSCdo2V04MjBlP6SkMPpFBJf7QrpZdI3Eqe9k6Jx4PBCw+upeSZZGD+D572+8Yfqlq0C9PqFm2HzTdeMXto6mWC0/KZwpYgf+qGv2jobG0ikulV0gjVl3X4MqKCOC44GmJqw9SVgu0DrJa3u/7lmEm5jewGGN7OPfAdh9VSncsmng7721SWN45BvI6lWB6wwwR6jUkmWta9ASWF1JbyZO7xRvjoc7rfRg9hBFJasZmrOwU7KNePcMvQTt/RpW5nlE54b3ch5Hs4HtzaLsXhK2TQQNMHEoAlAAztBtN+0LDnGyt6OKn7WfRXO8Up8VC/Z3N/h0+GtburfuUg077mnabcLi5gicAHHlgbuCfEN66yfa+RV47X44p/M1fZudTUL24ZNfI9U0PeX7B7pjFFzCYwfQvUf0m41P2bUat8VZ8Me39fyQ69DTLhpK77/wB/wGGi9GRW6bkS4HWeZJ7SeuutRoQox4YI5lWtOrLimzspoolAAbtg80XXjD7eKqzwUqeUzfSxBb6o6S9zX1rNnASVd4/osdx/8rNQslouzOfT64urodk8o/8AI1DIeR5bDfNn76T+WmQwOp+UENv7f0q1HZCx9b//AJVZ5KVMgHqj8Psf1qD2yVVZKxyOrbn5tHy8f81MngbU8pn+liDVGpTltHWJPM20BPzSU1YNKwZ+2m+db35QezSlyyJnk7tlutUGjp5pLgOVeMKNxQxyGzxyRRF2YQklkrdoGso0heNOilUCKiBsb26u8ctgkAks3DPZQ3dkSldhjsI0C7TyXjKREiGNCR752I3ivaFAwe9+41MF1L011HVce9bwP1UwaY+h96vgKSZmPPYB8Euvl/8ATSrwwNp4GlVxhTa6eb739Wm9m1Q8ESwzKwpRmHZsx10sLXR0MM9wqSK0hKlWJG9K7DkpHIg+mrxasOjJJB3oPW2yvHMdtOsjqu8QAwwuQM+UB1keurJpl1JPBlilGYLNAbPL29tvdMHQlCWAVnKuSpKkAbu7xI4ZYeipUW0XUG1coNGaRmtZRJEdyVD/AFkUkEHiCHBweGO2oTKp2NF7OtbhpK232AWaM7sqjlnGQy547rDj3EEccZpsXcfGV0eW1m76PRV0etgqf43RD9BNRLATwIvUCDf0lZL/APerf4PL/lpayJjlHttKt+j0per/APYG/wAaI/8ANUyyE8jI2AXmbe6iz7yVX9DoF+uM1aAyngY+nfg1x8lJ9g1djGZJTkPCkIynoUOAcHBOAccCRzAPWakDq0TdxxSq8sCToDxjdmUH0qefiCO0GglGotWNJwXNrDLbALEy+SoAXcx5JTA4AqQRgcOFNWDQndH7rP8AA7r5CX7DVLB4MnryFJMx2aStOjMfY8UUg795Fz/mDD0UEs8JpSxBPMKq+hVCr9AA9FADf/B897feMP1S1eAyn1CzbD5puvGL20dTLBaflM4UsQWcGrt46q6WdyysAVZYJGUg8QQQuCD2igmzG3sL0XPAt508EsW8Yt3pI2jzgSZxvgZxkeurwG00NSrjAT2ianJpK3wMLPHkxOeWetG/RbA8CAeOMGJK5WUbozdd2zxO8cqlHQlWVuYI5g0oQ0ObYzrqZVFjcNmRB+QY82QDjGe1lHEdqj9HJvF9BsJdBr1cYeN3dJEjPIwVVGST/v6KpUqRpxcpOyRaEJTkoxW4vNKadnv5OggBWM/1eRI+M56h3fXwrgVtXV1c+VS2X1k7dLTU9NHmVM/WDnVnSEH/AL1lNxHajN9I3xjwaqpyhTX/AFTl+j/su1GU/wD81F+q/oZdldLLGkiHKsAR6f416GnNTipLDODODhJxfQ9WOOJ5VcqB8mmru7d1sQFjQ4MrY8o92QceGCeROM4rkvU19RJrT7JdX1OmtPRoRTr7t9EVVnrdcwTFLk76q264IAZePEqVAz299ZKfiNelU4K2++/0jTPQ0akOKlt2+mWe18/8ouv3Pt4q78sHAqeUze5wCaWIO3TVn0M80RGNyRlHhk7v0YNDJaOe4lLuztzZix8SST9JoAfuw3zZ++k/lpkMDqflA3b78MtvkD9s1WZSplANqj8Psf1qD2yVVZKxyOrbl5t/fx/zUyeBtTymf6WINTai+bbD9Vg9klNWDSsCA2m+db35QezSlyyJnk5NU9VZ9IyPHbmMMihj0jMowTjhuq3GhK5EY3ObT+hJ7GcwzqFkXDAg7ysDyZSRxHA8x1GoasQ1ZjX2Sa/yTuLK6Kl90mGQKF3t0ZMbBQBkDJBAHBTnjzvGXQbCV9mNS4963gfqq4wx9D71fAUkzMeewD4JdfL/AOmlXhgbTwNKrjCm10833v6tN7Nqh4IlhmVhSjMWFnoK6lQPFa3EiHOHSF3U4ODhlUg4Ix6KCbMZGxLQ1zBezNNbzxKYCA0kTxgnpIzgFgBnAPDuq0cjKadxT1UUaI2K+aovlJfaNTI4HwwJbX+AJpK9UcB0zN6Xw5+ljVHkVLLCvYNeFb6aP+rJASfFHTd+h2qYZLU8hbt6ut2xhjH/AHJ1z4Kjt9rdqZ4LVMC52RW+/pa2/QEjf+J1+thVY5KQ8x1barfc0o5/tIo3+ho/9OiWQqLcsdgt5u3s8X9pDvemNxj6JDUwyTTyOjTvwa4+Sk+waYxzMkpyHhSEZR47JNExXeh5oJ1DI80gPaDux4ZT1MDxB6qZHA6CvES17bGKSSJjlo3ZCe9GKn6RVBT2HH+D/fkxXcBPBHSQfvAynHzefTV4DaeBjaz/AAO6+Ql+w1XZd4MnryFJMwZ636M/5dom6A99CYWPerM6fQZPVUtbIu191MDagoOP8Hz3t94w/VLV4DafULNsPmm68YvbR1MsFp+UzhSxBqTULzbYfq0Ps1pqwaVgvqkkrtYNNw2UDTzsRGpUEgFjliFGAOJ4mhuxDdgTO17Rn9pL80//AKqvGivGim226qLJEL+JcSR4Ew+Mh4Bj3qSOPxSfiiokupFSPUTNndvDIksTbskbBlPYQcj0do6xVBSdjVugdJLdW0E6jAljV8dm8ASPQeHopqNCd0AevmmDLMYVP5OI8e9+snw5euvO+KalzqctYXud/wAPoKEON5fsFOpOhxBAHYflJQGJ6wDxVfVxPee6un4dplSpJvL3/o52urupU4VhFZrZbCC4W4IzFMDFMB2EYz44GR3p31n1sFSqqr/rL7svr6waNHN1KTp/7LeP19ZPrUm9MMklnIc7pLRnqIPlHHcQQ48TU+H1eXN6eTxj4/WSNdTU4qvH5/X6FhrvfFYRCn/UnbcUdxxvevIX9qtHiFVxp8uOZbfXsI0NNOpxyxHf69y30Po9beFIl/qjie08yfSa1UKKpU1BdDPWqurNzYPaY1M6e5MvSYRiCy448AAcHvxz6s1g1Hhqq1uZxbPKNtHxDl0uC26weO18Y0RdfufbxV0pYOVUwZuk5HwpQgNtq2jTFdxS48m4t4nz+kqiNh6lU/tVaWS81uBdQUNA7DfNn76T+WmQwPp+UEvwgI/6TaN2xOPUyn+aqzyVqZAHVH4fY/rUHtkqqyUjkdO3PzaPl4/qemSwNqeUQBNLEGq9UISlhZIea20I9UaimrBpWDPe03zre/KD2aUuWRM8hVsB+FXXyK/bqYZJp5Z7fhBQgTWT9bRyg+CtGR9s+upmTUF1q1dmG8tZAcFZoz6N8Bh6QSPTVFkWsmrLj3reB+qnGkx9D71fAUkzMeewD4JdfL/6aVeGBtPA0quMKbXTzfe/q03s2qHgiWGZWFKMxozY15pt/wC9N7aSmRwaIYDarFjHtJMpojYr5qi+Ul9o1MjgfDAmNoUobSd6QcjpmHpUBT9IIpbyKllhFsLhJ0kzdS275Pi8QH8fVVoZLU8lv+EFdZksos8llcjxMaqf8reupmTUFjorS01rJ0sEhjfBXeGM4OMjygR1CqXsLTsful9Mz3biS4lMrhQoY4zugsQPJA62J9NF7g3cvtll50WlbQ54MzIf20YD/Nu1McloZNE6d+DXHyUn2DTWPZklOQ8KQjKP/YV5ub9Yf7MdNhgfTwJbWr4de/rVx7Z6o8ipZGJ+D6fy17/ci+1LVoF6Y19Z/gd18hL9hquxjwZPXkKSZh1Por3RqvGAMtFGZV6/+m7s2O8pvD01e33R1rwEtVBI4/wfPe33jD9UtXgNp9Qs2w+abrxi9tHUywWn5TOFLEGpNQvNth+rQ+zWmrBpWC+qSRe7cs/8N4f20efDyv44qs8FKmBCWuN9M8t5c+GRmliDU+tsYaxvA3I28ufm2prwaXgymKUZjTOy6MroqzB648+hmZh9BFNjg0Q8qF9EOlnG9/XkGf2m4/XXj4/5K2/V+7PWP7lPbovZDpAr2J5U5dK2CzxPE/Jhz7DzBHgeNKrUo1YOEuoylVdOamugspRInA+TcWh4fpRg5Hju5z3o3Ytedlxx2fnp/qv69vQ7y4Jb/wCs/f8Av3XxCTQExvrw3LLhIUAVT8Yjj482P+GuhpZvVV+c1tFWXr9fsYdRFaahyk95Pf0+v3DSuucslAAbtg80XXjD7eKqzwUqeUzbJyPhSmIHZtd0V0mirScDjB0eT+hIqof8/R+qmSwOmthK1QSaB2G+bP30n8tMhgfT8pR/hBWuUspfitIh/aCMPZmomRUFdqo2L6yP/wDVb+2SqrIuORzbeZMaPiHxrlB6o5W/hV54GVMCF3C3kqMseAHaTwA9dLFGvbWHcREHJVC+oYpxpM07TfOt78oPZpSpZETyFWwH4VdfIr9uphkmnlnR+EFJ+Wsl6wkp9bRAfZNTMmoLHQ8Je4t0HNpo19bqP41QWsms7j3reB+qnGkx9D71fAUkzMeewD4JdfL/AOmlXhgbTwNKrjCm10833v6tN7Nqh4IlhmVhSjMaM2Neabf+9N7aSmRwaIYDarFjHtJMobasbSrixtRbQxREAsQ77xOWYtyBAOM1KlYuptKwGXE7OzO7ZZmLMx6yxJYnxJJqCo+Ni+qz2tu9xMpWW43cKRgrGud3I6ixJOOzd66ZFWHQjZAFtuut/SZUH/pwxoe4kvJ9UgqsslKj3LbYPo1JZLx5I1cKsSjeUMMsZCcZ/uiiBNNHRt50VHGtlJFGiDMqNuqFySI2XOOzdb11MwqCs0Xd9DPDL/ZyI/8AgdW/hVBayaq04f6NcfJSfYNONDMlJyHhSEZh/wCwrzc36w/2Y6bDA+ngTGt8ZW/vgfzmc+gyuR9BFUeRUsh7sAkxc3a9sSH1OR/NUwyXp5G5rP8AA7r5CX7DUxjHgyevIUkzGltmEYbRForDIMbAjtBdwaZHBoh5UZ301o421xNAecUjJx6wCd0+lcH00sQ1ZjW/B897feMP1S1eAyn1CzbD5puvGL20dTLBaflM4UsQXNtrZfRoqR3c6ogCqocgAAYAA7AKLstxPuXGq+t1+97Zo95OytcQqylyQQZFBB7iDipTZKk75HftA0I17YXEKcXKhkHayEOo9ON300xq6GyV0ZfdeYIIPEEHgQeRBB5EUoQMnTW1qS4sXtjAFlkj6OSXfypBGHIXGQWGeGeGeurOWxdzurADonRslzNHBCMySMFXu7WPcoyT3A1Uold2NXaMslghihT3saKi+CgKPqpxpWwp9YLBre4kTl5W8h/RJypHhy8Qa8jq6To1mvmj02mqqrST+TGVq5p1LqMEECQDy06we0DrU9tek0mqjXhdZ6o4Wp00qMrdOjLetRmAHW+VJriMWoL3CA7xTBXA6j1EjiPTg9lcPXSjUqx5O81m3b4/XwOxo1KnSbq7ReL/AF9ZK3VbTwtZiDkQye+HElD29pxy7cY6xis2j1aoVGn5X+jNGr0zrQuvMv1GbFIGAZSCpGQQcgjuIr0ikpK6OA007M47PS8UsrxRtvMgBYjivEkYzyyP98jhUNRCc3CLu1kbOhOEFOStcHNsHmi68YfbxUyeDNU8pm2TkfClMQamutGC60YYD/3bYKD2ExjdPoOD6Kd0NNroy3gjgRgjmDzB6xSjMaB2G+bP30n8tMhgfT8pZ7U9BteaOlVBvSRkSoOZJTOQO8oWA7yKJK6JmrozhZ3JjeOReaMrr2ZUhh9IpYgOtpev8ekooI4YpECMXfpN3326VAXdY5HlNxOOrhVpSuXlK5VbMdBtd6RgGMpEwlkPUAhyo/afdGOze7KiK3Igrs0xTR5mTab51vflB7NKVLIieTy1L1tk0bJJJFGkhkUKQ5IAAOcjFCdiIyscutWsk2kJ+nn3Qd0KqqCFVQScDJJ5kknv8BUN3Bu4V7G9V3uLtbp1IggJIY8nk5Ko7d3O8T1EKOurRRaEd7j7uPet4H6qYOMfQ+9XwFJMzLTRmnrq2Urb3EkSsckIxUE4Aye/AFFwTawdh100j+e3HzhouyeJ9x830zPoN3clmbR5LMeJJNvkk95NM/1HPymaRSzOW1hrNeQII4bqaOMZwiuQBkknA7ySfTRdk3Z0f/NNI/ntx84am7J4n3HB+JvR3xrj5wfdq/AhvLR+jY3o7tuPnB92jgQctF1oPZ7o60YPHbhpBxDyMZCD2gMSFPeADUqKRKikFNSWAnT2zGyu7iS4lafpJCC264A4KqDAKnqUVVxTKuCZbao6o2+jlkW3LkSEFi7BjwGBjAHDjUpWBRSwemtuqsGkY0juC4VH3wUYKc7rL1g8MN9VDVyWrgsdjWjvjXHzi/cqOBFeWg8ayUwmEklSm4Tnysbu7nPbirFwEGxvR3xrj5wfdqvAinLQWarauQ6PhMMBcoXL+Wd45IAPEAcOAqUrFkrFBprZdY3U8k8hmDyNvNuuAucAcBu91Q4oq4JnXqts/tNHzGaAy75Qod9ww3SVY8N0ccqKlRSJUUglvrVZY5I2zuurKccDhgQcd/GpLAF+JvR3xrj5wfdqvAinLQa6C0THaQR28W9uRjC7xyeZPE4HbUpWLJW2BvWHZpZXlw9xL0okfG9uOFB3VCg43TxwB6qhxTIcE9yy1R1Ot9HCUW5kPS7u9vsG97vYxgD4xqUrBGKWDv1i0LHe2728290b7ud04PksrjBwetRQ1clq6sBv4m9HfGuPnB92o4EV5aJ+JvR3xrj5wfdo4EHLR0aO2T2EMsUyGfeidXXMgIyjBhkbvEZFHCgVNB5Vi4F627NLO+cy+VDMffPHjDHtdSME94we+quKZWUEwTTYeN7jfHd7BBg+vpCPoqOApy/iHmqGpFpo4EwqWkYYaVyC5HPAwAFXuAGcDOcVZJIuopBJUliu01oWK6XdkHEe9YcGXwPZ3Gs+o01OvG018x9DUTou8fwA6fUKZWzFMhxyJ3kI9QNciXhFSLvTkvY6cfE6bVpxfv8AwdMOp90/Ce6O71gO757sNgU2Ph1eW1Spt6tlJa+jHeEN/RIKNDaFhtV3Yl4nmx4s3if4DhXToaanQjaC+fVnOr6idZ3kyq1i1QjuCZIz0ch58Mq3iOo94+msur8OhWfFHZ+5p02ulSXDLdexS2WpFyMq86pGeYRmOf2SAKx0/C6y+7Kdl8L/ANGqfiNLKjd/G39hnonRUdsm5EMDrJ4lj2k116FCFGPDA5datOrLikeesOhY723kt5t7o33c7pw3ksrjBwetRTWriWrqwGHY3o741x84Pu1HAivLQf20IRFRc4VQozzwBgVYuBF/sl0fNLJKxmDSOzkLIAMsSxwN3gMnlVeFFHBMJdV9XobCHoIC5TeLeWd45bGeIA7KlKxZKxb1JIvNZ9ktpdSNLE7W7scsFAaMk8zuHGCe4gd1VcblHBMo7fYeufyl6SvYkIU+tnYfRUcBXl/EY2q+rNvo+LordMZOWdjl3Pax/gMAdQFWSsMSSLmpJAnTey+yup5J5TNvyHLbrgDIAXgN3sAqriijgmcP4m9HfGuPnB92jgQctHZYbKNGRkExPIR/aSMR6VGAfAijhQKCDS3gSNVSNVRFGFVQFUDsAHACrFz7dcgjtoAXa7GtHAY3rj5wfdqvCinLR+/ib0d8a4+cH3aOBBy0T8TejvjXHzg+7RwIOWgzbQ8ZtPcnldF0PQ8/K3Nzo+eOeOvFTbaxa21gM/E3o741x84Pu1HAivLRPxN6O+NcfOD7tHAg5aJ+JvR3xrj5wfdo4EHLQxKsXJQBKAJQBKAJQBKAJQBKAJQBKAJQBKAJQBKAJQBKAJQBKAJQBKAJQBKAJQBKAJQBKAJQBKAJQBKAJQBKAJQBKAJQBKAJQBKAJQBKAJQBKAJQBKAJQBKAJQBKAJQBKAJQBKAJQBKAJQBKAJQBKAJQBKAJQB5e6U+OvrFV4l3LcMux+idTyZfWKniXcjhfY9KkglAH4zADJOB20XsBxppa3J3RPEW7BIpPqzSlXpN2Ulf1Q10KqV3F/gdtNFEoAlAHNc6RhjOJJY0PYzqv1mlzq04bSkl6sZGlOfli36I9YLhHGUZWHapBHrFWjOMleLuVlGUXaSselWKny8gHMgeJxUNpZJSbwfHuhPjr6xUcS7k8Mux9tIAMkgDtzwqboizPkXCH+svrFHEu5PC+x6VJU+ZHCgliABzJOAKhtJXZKTbsjng0lC+dyWNt0ZO66tgdpweFUjWpy8sk/mXlSqR80WvkdEbhgCDkEZBHWDyNXTTV0UaadmR3A4kgDv4VLdgSvg+PdCfHX1iq8S7k8MuxPdCfHX1ijiXcOGXY9FYEZByO6rJ3KtWIxxxNAHn7pT46+sVXiXctwy7H2kgPIg+BzUpp4IaayfVSQfjHHE0AefulPjr6xVeJdy3DLsfaSA8iD4HNSmnghprJ9VJB+MwAyTgd9DdgSuefulPjr6xVeJdy3DLsT3Qnx19Yo4l3Dhl2PtHB4gg+HGpTuQ01k/Scc6kg8/dKfHX1iq8S7luGXY/VmU8AwPgRU8S7kOLXQ9KkglAHzLIFBLEADmScAek1DaSuyUm3ZHPDpKFwxSWNgoyxV1IAHMnB4CqKtTkm1JbfEvKjUi0nFq/wOlWBAI4g8jTE7i2rH7QBKAJQBKAJQBKAJQBKAJQBKAJQB+EUALTaFYRxTR9GipvJxCgAZBPHA6//AFXnPFaUKc48CtddDveHVZzg+J33L7T2rdt7kd1jVHWPeDLw4gZwe3PL010NVo6PIckrNK5j0+rq85Rbum7Hxs50hJIksbksse7uk8SN7eyuezyeHjS/Ca05xlGW9rWJ8SpRjKMo9b3C24mVFZ2OFUEk9wGTXVlJRTk8I50YuTSXUA9HO+lLhulJFvHx6MHA4k7oOOs4JJ7jjFcSlKWuqvi8i6ex16ijo6S4fM+vuFkur1qy7hgjA7lAP+Icc11HpKDVuBfgc5aqsnfif4gpY6Rk0fdG3kctASN0t/VVuTDsA5EcuBIrl060tHX5M3ePS/T66nRqUo6qjzYq0vf66B/XdOMB2u2sDxsLeAkSNjeYcxnkq9hPb1ZFcnxDVyg1Rp5Z09DpYyXNqYX1ctND6rwRIN+NZZDxd3AbJ68b3If7NaaGhpQjaSTfVvcz1tZUnL7rsuiWxT61aI9ygXVp+SKkB1XgpBOAd3lzwCOXGsmtochc6jtbPb8DVpK/O/w1d+wQ6uaXF1CJMYYHdcdjDs7jkH01v0moVemp9evqYtTQdGpw9Oh131hHMu7KiuOON4A4z1jPI94ptSlCorSSYqnUnTd4uwt9QbKOW5IkRXCxswDAEZ3kGcHh1mvO+F041KzUlfbr8ju+IVJQpfddt/5DDS0guQ1rAisB5LyEAxxdWF7XA5AcuvFdis1WTo00n0b6L+/Y5lFOk1VqNrsur/r3OrRWrdtAF3Y1Zhg77AM2R1gnl6MUyjo6NJKy37vIurq6tR7vbssFvWozAHrzd/0u3jlz0A3WZeo5Yhicc8AfX21xPEan+eEZ+XZv8Tr6CH+GUoebdfoXem9BW81uxhRAwQmN4wBngcDK81PLHfWzUaWlVpNwSvbZr+uhloampTqpTbtfdMt9FDEMWeH5NPsitdLyR9EZqvnl6s9ri3SRd11Vl7GAYeo1aUIzVpK6+JWMpRd4uwsrTR8f/E+iKAx9K43SOGN1iB6P4V5yFKH27gttd7fI706s/snHfey3Da40BZDdVoIxvndXAIJO6zYyOXBSc91dqel0+ycVvscqOp1Du1J7bnVoDR5t4RESDus+CPil2Zc9+CM0zTUeVT4O1/cXqKqq1OPvb2O+SMMCrAEEYIIyCOwg05pNWYlNp3Qr9bdHxpehEUKrbmQowBk4OAOVeb11GEdSoxVk7Hf0dWUtPxN3auMu0s44huxoqDsUBfScczXooU4QVopL0OFOpKbvJ3PerlD5kjDAqwBBGCCMgjsINQ0mrMlNp3Qr9bdHxpehEUKrbmVUYAycHAHLlXm9dRhHUqMVZOx39HVlKhxN3auMu0s44huxoqDsUBfScczXooU4QVopL0OFOpKbvJ3PerlDznhV1KuoZTzDAEHr4g1WUYyVpK6JjJxd07CxvbCNdJ9EEXo+lQbuOGGCkjHZxPCvO1KUFruC211sd+FWb0nHfez3/EOLjQNkoG9BGN4hR5PWeAHCu1LS6dZiuxyY6nUPEme+gNGe5o3j4bvSMU458k4IBz1jlVtNR5MXHpd29Cmorc2Sl1sr+pYugYEMAQRgg8QQeYIp7SasxKbTuhYa62Mcd2FjRVVlQlQMDJLA8BwHKvN+IUoQ1CUVZOx39DUlOjeTvuwn1l1Xtvc8jxxrG6KWBXh70ZII5HOK6es0VHlSlFWaV9jBpdZV5ijJ3Tdjy2eaUklSSORi3R7pVjxOGz5JPdjh491L8K1E6kZRk72LeI0YwkpR2uF9dY5gBa5XY92wRz56BQrFeo5LAse3ljwB7a4mvqL7TCNTy7M7Gig/s8pQ825daw6CgltnaFEDBCyNGAM4Gd3yeYI4Y762anS050m4JXttb22Mum1NSFVKbdr73LyxH5OP+6v1CtsPKvQxz8z9T3qxUlAEoAlAEoAlAEoAlAEoAlAEoAlAC82mf9WL+4frrgeMeePodrwvyS9S40hq5PPCFN2xGAQrIoU8MgHcwfXmttbR1KtPh5j/AA2/QzU9XTpzvwL1vv8AqcGoelgjm0eMK2Www5ll98G7TgHiOzFZvDNQovkSVnv+PxHeIUOKPOTuv2+AR63KTZz7vPdz6AQT9Ga6OtTennbsYdG0q8b9yh2ZMNycde8pPhg4+o1g8Ha4JL4mzxRPij8w1rsnKFttJINygHPohn/E+K874vbnRt2/dnd8M/8Ak/X9kMW2BCKG57oz44416CN7K5xJWu7C20sN3SoL8umiPo8jH++6vO19ter/APUf2O5R30e3Z/uM2vSHBKjW5gLOfPxcekkAfTisutaWnnfsadGnz427lBsyU7k5/q7ygeIBz9BWsHgyfDJ9Lr69jZ4o1xRXXcNq7JyhT6oWck0siRymImJssBk43k4Ds4449gPbXlvD6cqlSUYyts/2PR62pGnBSkr7r9yx0BpiTR8pt7gHo8+O7n+uvap7PTzyDo02onpKnKq49vivgI1FCOphzKeff4P4jFjcMAVIIIyCOII7RXoE01dHEaadmfVSQU+n9CRXi7rNiROTDiVz1EdYOOXdWTVaWGojwvK69jTp9ROg7rDAqa1vdGtvK2Y88x5UZ/vKfenv4dxrjShqdE7p3j+nzXT63Oqp6fVqzz+vy+vkH2g9JrcwrKBjPAjsI4Ef76iK7unrqtTU0cevRdKbgzvp4kWXRM2lWVHKMZWwwAJHknqPDu9Nec4XLXtJ23e/yO9dLRptX2W3zCeXRc6XNq73DTIHYYKhd0mOTyvJ4dWOI6++um6FSNaEnNtXe1vg99jAq1OVKcVFRdu/xXcJq6BgJQAt9cvOEf7r7Vef1/8A64/L3O5ov/M/n7DIr0BwyUASgBb65+cI/wB19o15/wAQ/wDXH5e53ND/AOZ/P2GRXoDhkoAlACz0yhbSpCtukyRgMACQd1OODwNedrpvX2TtuvZHeotLR3avs/dhJfaKuFkt3a5eVVmXKFAuOY3vI7O8dddKpQqqcJObaTW1v4MFOvTcZRUEnZ73/kKK6BgJQAttoPwxMc+jT7T153xS/wBojbsvdnd8O/8Ag/V+yPbTWlLqSX3JcPFCGIBZQ26wPLiSTun0dh66ZqK9ec/s9RqN+qvuUoUaMIc6mnL4Bdq9oNLSMqp3mY5ZiMZPVw6gOzvNdXS6WOnhwrPVnN1OplXld46Ita0mcpdYNBRXgwW3ZE5MOJGeOGHWOvHCseq0lPUqze66mrT6mdB3tswMkhvdGNkHMeeryo27iOan1eJrjuOp0Lut4/p/R1FLT6tWef1/sYGhtIrcQpKoxvDiOwjgR6672nrKtTU11ONXpOlNwZ204USgCUASgCUASgCUASgCUASgCUAfjHFAC512L3MqGKGYqqYz0TjJJJ5Fc9lef8S4601wRbSXZ/wdzQ8NKD45K7fdfyEcWspWJf6LcmQKBu9E2M47ezPX9FdFa20F9yV+1jC9Jeb+/G3qVOqWgZjcG6nUpxZgp4Es2c8OYAyefHlWPQ6So6vPqK2Xb1NOs1NNUuVTd8L5IOHUEEEZB4EV2mr7M5Kdt0BCaLm0dcGWFGlgbgyrxcDny6yOo9mc4zmuOqFTR1eOmuKLyup1XWp6qnwTdpL8C5bW+3xhBI7/ANmI23s9nEY+mtb8QpYV2+1ncyrQ1etku91Yq9EaBluLg3d2u5xBWM8+Hvc9gGBw5k8+/NQ0lSrW59ZW7L2NFbUwpUuTSd+79w0rrnLBnXDVs3IEkWBKox2bw54z1EdR7/SOdr9E66UoeZfqb9Hq+T92Xlf6EsdaRGgW8SSKQcCSjFW7wVB5+qinrlCNq6cX6bMKmicpXotNeu6ODTc82kN2G3jdYcgtK4KKezGeJA5455xyxSdTKpq7U6aaj1b2HUI09LedRri6JbhRofRqW0SxJyHM9ZJ5k/77K6NCjGjBQic+tWlVm5s+tI36wrkq7E5wERnJI6vJBx6cVarVVNXafyVyKdJzdk0vVpC/1MEltOXlhmClCuRE5wSVPILn+r9NcHw6M6NVynF2tbDO1ruGrTtGSve+UFGuNhHPBvlX3wPyZWNmbJGd1gBkA9+MGulr6MKtK7Tv02d/Q5+iqzp1OG6t13X4g/qrpS5tvyclvO0XViNsoe7I4ju9Xfh0NevR+5OEnH0wbNXRpVfvRkk/Vbh7a3AkUMoYA9TKUPZxDAEV3ISUldfwcecXF2f8gzdXc0N/M6RPJFuRiQIMkc90gdZHHgOo1z51KlPUuUYtxsr2/Q3whTnp4xlJJ3drn1prT8U8MkMKvLK43dwRsCpPW2QAMc/RRX1UKtOVOCbk9rWe3qRQ006dRTm0kt73RZ6raLNtbqje/JLNjkCer0DArRo6Do0lB56iNXWVWq5LBY3Vwsa7zb2P0VZz6lBNaJzUVd/z7CIQcnZe9vcWyNKt8bn3POU6Qtjo2zunI7OeDyrzqdRarncErX7dDutQen5XGr27oNf/AJIn9hc/MPXa+1x/5l+VnK+yS/6j+ZH3oC+kmMzujou+BGrrukKFHH0nJo01WVTilJNK+yfaxGopxpqMU03bdr1LSaQKpY5wBk4BY+gDJPgK0t2V2Z0ruyFtrP0s130sUExVd3BMTjO7x6xkca89rOZU1CnCDsrdGd3S8EKPBKSu79UGKayIRxguQezoG/hXXWri15ZflZzHpJf9R/Mjzt9MPNcxqkUyRgOXZ4ygY4wo4+uqx1EqlVRjFpb3urX7EyoRp0m3JN7Ws7l5NIFUsc4AycAsfQFBJ8BWxuyuzIld2QttZjLNd9LFBMVXdwTE4zu8esZHGvPazmVK6nCDsrdGd3S8FOjwSkru/VBimsiEDMFyD2dA38K661cWvLL8rOW9JL/qP5kedtph5rmNUimSIK5dnjKBjgBRx7OdVjqJVKqjGLS3vdWv2LSoRp0m203tazuXVzOEUs2cD4qljzxwCgk+qtcpKKu/59jLGLk7L+PcW2kDK18bhbeYoJEYDo2BIUKOzrxXnqvMeq5qg7XXTsd2nwLT8pyV7PquoaDWRP7C58Ogeuz9rj/zL8rOV9kl/wBR/MiaD0jJPLOzRyRxgII1kXdP9fePHt4dfUKjT1p1ZybTS2tdetwr0o04RSab3vZ+li4lcKCxzgAk4BJ4ceAHEnuFam7K5mSu7C11u6Se56SKCYqqqATE4zgk8iM9ePRXntcp1aylCLsrdGd3R8NOlwykr79UEOsdgt9Bvxo4lj4gOjISDxKeUBnuxkZ8a36uitVS4op8S7q3yMWmqvTVOGTVn2d/nscmq+nZ41EVxBOVHvXETkgdjDGSO8caVotVViuCrGXrZ/qM1WmpzfHTlG/a6DVWyAe30fXXYRygSkvJob65dInkhxGJNwZIO4MEDrPPIHUfCuW6lSnqZtRbjte3odJU6dTTwTklLe1/U+9O6diuIJIYFeWR8LuiNhu8RxYsABip1OqhVpyp005N7Ws9vUihpp0qinUaSXW639C31Z0Yba3SNjluJbHLJOcDw5eitWkoOjSUHkzaqsqtVyWC0rSZyUASgCUASgC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 descr="A person in a suit standing in front of a curtain&#10;&#10;Description generated with very high confidence">
            <a:extLst>
              <a:ext uri="{FF2B5EF4-FFF2-40B4-BE49-F238E27FC236}">
                <a16:creationId xmlns:a16="http://schemas.microsoft.com/office/drawing/2014/main" id="{9E7D1D7D-C919-47DE-8F48-7E54D67AF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867400" y="2133600"/>
            <a:ext cx="3054096" cy="457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3AE803-3CF5-4B29-84C4-2F60E65028DE}"/>
              </a:ext>
            </a:extLst>
          </p:cNvPr>
          <p:cNvSpPr txBox="1"/>
          <p:nvPr/>
        </p:nvSpPr>
        <p:spPr>
          <a:xfrm>
            <a:off x="919055" y="3107614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 Conference Hosted at the JFK Presidential Library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Resume Builder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Expenses Paid Experience via 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 Students from throughout New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 Tour &amp; Fun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810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D902-2478-4A35-A93C-9E5AA717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801245">
            <a:off x="236335" y="1311688"/>
            <a:ext cx="4869415" cy="1645920"/>
          </a:xfrm>
        </p:spPr>
        <p:txBody>
          <a:bodyPr/>
          <a:lstStyle/>
          <a:p>
            <a:r>
              <a:rPr lang="en-US" dirty="0"/>
              <a:t>Education by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FEFED-8CC0-4C1A-83A5-CA456048C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9758463">
            <a:off x="-363904" y="2717533"/>
            <a:ext cx="8787606" cy="394626"/>
          </a:xfrm>
        </p:spPr>
        <p:txBody>
          <a:bodyPr>
            <a:noAutofit/>
          </a:bodyPr>
          <a:lstStyle/>
          <a:p>
            <a:r>
              <a:rPr lang="en-US" sz="2400" i="1" dirty="0"/>
              <a:t>Take </a:t>
            </a:r>
            <a:r>
              <a:rPr lang="en-US" sz="2400" i="1" dirty="0" smtClean="0"/>
              <a:t>full advantage </a:t>
            </a:r>
            <a:r>
              <a:rPr lang="en-US" sz="2400" i="1" dirty="0"/>
              <a:t>of all of the programing we are offering to you!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201">
            <a:off x="4331753" y="2842954"/>
            <a:ext cx="2043525" cy="2037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2636">
            <a:off x="2195947" y="4285168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2667">
            <a:off x="6233470" y="1745684"/>
            <a:ext cx="2375268" cy="1781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6899">
            <a:off x="6328449" y="4071055"/>
            <a:ext cx="2382444" cy="1786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20353" r="6664"/>
          <a:stretch/>
        </p:blipFill>
        <p:spPr>
          <a:xfrm rot="19727812">
            <a:off x="4734392" y="5230394"/>
            <a:ext cx="1600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2723"/>
            <a:ext cx="8382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for being here Today </a:t>
            </a:r>
            <a:br>
              <a:rPr lang="en-US" dirty="0"/>
            </a:br>
            <a:r>
              <a:rPr lang="en-US" dirty="0"/>
              <a:t>We appreciate your participation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Please Enjoy your workshops! </a:t>
            </a:r>
          </a:p>
        </p:txBody>
      </p:sp>
      <p:pic>
        <p:nvPicPr>
          <p:cNvPr id="4" name="Picture 3" descr="A drawing of a face&#10;&#10;Description generated with high confidence">
            <a:extLst>
              <a:ext uri="{FF2B5EF4-FFF2-40B4-BE49-F238E27FC236}">
                <a16:creationId xmlns:a16="http://schemas.microsoft.com/office/drawing/2014/main" id="{029794E2-9FAD-4A05-A421-9E48C044F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73536" y="205315"/>
            <a:ext cx="3657284" cy="1836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3136"/>
          <a:stretch/>
        </p:blipFill>
        <p:spPr>
          <a:xfrm>
            <a:off x="184638" y="4579884"/>
            <a:ext cx="3200400" cy="199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17552"/>
          <a:stretch/>
        </p:blipFill>
        <p:spPr>
          <a:xfrm>
            <a:off x="152400" y="214107"/>
            <a:ext cx="3048000" cy="183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24628" r="1739"/>
          <a:stretch/>
        </p:blipFill>
        <p:spPr>
          <a:xfrm>
            <a:off x="5612424" y="4575181"/>
            <a:ext cx="3434199" cy="2007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3" r="11171" b="21577"/>
          <a:stretch/>
        </p:blipFill>
        <p:spPr>
          <a:xfrm>
            <a:off x="7403956" y="205315"/>
            <a:ext cx="1538969" cy="1845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2222" r="5255" b="5555"/>
          <a:stretch/>
        </p:blipFill>
        <p:spPr>
          <a:xfrm>
            <a:off x="3603439" y="4575181"/>
            <a:ext cx="1775930" cy="19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304800"/>
            <a:ext cx="5943600" cy="1295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781800" cy="6819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Time for WORKSHOPS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8392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10:30 </a:t>
            </a:r>
            <a:r>
              <a:rPr lang="mr-IN" sz="2400" dirty="0"/>
              <a:t>–</a:t>
            </a:r>
            <a:r>
              <a:rPr lang="en-US" sz="2400" dirty="0"/>
              <a:t> 12:00	</a:t>
            </a:r>
            <a:r>
              <a:rPr lang="en-US" sz="2400" b="1" dirty="0" smtClean="0"/>
              <a:t>Morning Workshops</a:t>
            </a:r>
            <a:r>
              <a:rPr lang="en-US" sz="2400" dirty="0" smtClean="0"/>
              <a:t> in Teams</a:t>
            </a:r>
          </a:p>
          <a:p>
            <a:pPr algn="ctr"/>
            <a:r>
              <a:rPr lang="en-US" sz="2400" b="1" dirty="0" smtClean="0"/>
              <a:t>             </a:t>
            </a:r>
            <a:r>
              <a:rPr lang="en-US" sz="2400" b="1" dirty="0" smtClean="0">
                <a:solidFill>
                  <a:srgbClr val="C00000"/>
                </a:solidFill>
              </a:rPr>
              <a:t>T1- HTM Lab with </a:t>
            </a:r>
            <a:r>
              <a:rPr lang="en-US" sz="2400" b="1" dirty="0" err="1" smtClean="0">
                <a:solidFill>
                  <a:srgbClr val="C00000"/>
                </a:solidFill>
              </a:rPr>
              <a:t>DeAnne</a:t>
            </a:r>
            <a:r>
              <a:rPr lang="en-US" sz="2400" b="1" dirty="0" smtClean="0">
                <a:solidFill>
                  <a:srgbClr val="C00000"/>
                </a:solidFill>
              </a:rPr>
              <a:t> &amp; Erica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T2- </a:t>
            </a:r>
            <a:r>
              <a:rPr lang="en-US" sz="2400" b="1" dirty="0">
                <a:solidFill>
                  <a:srgbClr val="C00000"/>
                </a:solidFill>
              </a:rPr>
              <a:t>WLLC216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with Matt &amp; Sarah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   T3- In D1867 with Lan &amp; Gary 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/>
              <a:t>12:00-1:00		</a:t>
            </a:r>
            <a:r>
              <a:rPr lang="en-US" sz="2400" b="1" dirty="0" smtClean="0"/>
              <a:t>Brunch</a:t>
            </a:r>
            <a:r>
              <a:rPr lang="en-US" sz="2400" dirty="0" smtClean="0"/>
              <a:t> in Stearns Dining Hall</a:t>
            </a:r>
            <a:endParaRPr lang="en-US" sz="2400" b="1" dirty="0">
              <a:solidFill>
                <a:srgbClr val="800000"/>
              </a:solidFill>
            </a:endParaRPr>
          </a:p>
          <a:p>
            <a:r>
              <a:rPr lang="en-US" sz="2400" dirty="0"/>
              <a:t>1:00- 2:30		</a:t>
            </a:r>
            <a:r>
              <a:rPr lang="en-US" sz="2400" b="1" dirty="0"/>
              <a:t>Afternoon Workshops</a:t>
            </a:r>
          </a:p>
          <a:p>
            <a:r>
              <a:rPr lang="en-US" sz="2400" dirty="0"/>
              <a:t>		 </a:t>
            </a:r>
            <a:r>
              <a:rPr lang="en-US" sz="2400" dirty="0" smtClean="0"/>
              <a:t>          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T1 &amp; T2: SPS with Tony 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		 </a:t>
            </a:r>
            <a:r>
              <a:rPr lang="en-US" sz="2400" b="1" dirty="0" smtClean="0">
                <a:solidFill>
                  <a:srgbClr val="C00000"/>
                </a:solidFill>
              </a:rPr>
              <a:t>            T3: HTM Lab with Matt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r>
              <a:rPr lang="en-US" sz="2400" dirty="0"/>
              <a:t>		</a:t>
            </a:r>
          </a:p>
        </p:txBody>
      </p:sp>
      <p:pic>
        <p:nvPicPr>
          <p:cNvPr id="8194" name="Picture 2" descr="Image result for fall leaves clip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54201"/>
            <a:ext cx="1676400" cy="107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all leaves clip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0899">
            <a:off x="7647429" y="5754823"/>
            <a:ext cx="1193405" cy="7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all leaves clip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757">
            <a:off x="228600" y="381000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all leaves clip a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5725">
            <a:off x="7237648" y="1576344"/>
            <a:ext cx="612302" cy="3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304800"/>
            <a:ext cx="5943600" cy="1295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172200" cy="6819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Today’s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839200" cy="4495800"/>
          </a:xfrm>
        </p:spPr>
        <p:txBody>
          <a:bodyPr>
            <a:normAutofit/>
          </a:bodyPr>
          <a:lstStyle/>
          <a:p>
            <a:r>
              <a:rPr lang="en-US" sz="1800" dirty="0"/>
              <a:t>10:00-10:30	</a:t>
            </a:r>
            <a:r>
              <a:rPr lang="en-US" sz="1800" b="1" dirty="0" smtClean="0"/>
              <a:t>Big UB Welcome </a:t>
            </a:r>
          </a:p>
          <a:p>
            <a:r>
              <a:rPr lang="en-US" sz="1800" dirty="0" smtClean="0"/>
              <a:t>10:30 </a:t>
            </a:r>
            <a:r>
              <a:rPr lang="mr-IN" sz="1800" dirty="0"/>
              <a:t>–</a:t>
            </a:r>
            <a:r>
              <a:rPr lang="en-US" sz="1800" dirty="0"/>
              <a:t> 12:00	</a:t>
            </a:r>
            <a:r>
              <a:rPr lang="en-US" sz="1800" b="1" dirty="0" smtClean="0"/>
              <a:t>Morning Workshops</a:t>
            </a:r>
            <a:r>
              <a:rPr lang="en-US" sz="1800" dirty="0" smtClean="0"/>
              <a:t> in Teams</a:t>
            </a:r>
          </a:p>
          <a:p>
            <a:pPr algn="ctr"/>
            <a:r>
              <a:rPr lang="en-US" sz="1800" dirty="0" smtClean="0"/>
              <a:t>             </a:t>
            </a:r>
            <a:r>
              <a:rPr lang="en-US" sz="1800" dirty="0" smtClean="0">
                <a:solidFill>
                  <a:srgbClr val="C00000"/>
                </a:solidFill>
              </a:rPr>
              <a:t>T1- HTM Lab with </a:t>
            </a:r>
            <a:r>
              <a:rPr lang="en-US" sz="1800" dirty="0" err="1" smtClean="0">
                <a:solidFill>
                  <a:srgbClr val="C00000"/>
                </a:solidFill>
              </a:rPr>
              <a:t>DeAnne</a:t>
            </a:r>
            <a:r>
              <a:rPr lang="en-US" sz="1800" dirty="0" smtClean="0">
                <a:solidFill>
                  <a:srgbClr val="C00000"/>
                </a:solidFill>
              </a:rPr>
              <a:t> &amp; Erica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T2- </a:t>
            </a:r>
            <a:r>
              <a:rPr lang="en-US" sz="1800" dirty="0" smtClean="0">
                <a:solidFill>
                  <a:srgbClr val="C00000"/>
                </a:solidFill>
              </a:rPr>
              <a:t>WLLC216 </a:t>
            </a:r>
            <a:r>
              <a:rPr lang="en-US" sz="1800" dirty="0" smtClean="0">
                <a:solidFill>
                  <a:srgbClr val="C00000"/>
                </a:solidFill>
              </a:rPr>
              <a:t>with Matt &amp; Sarah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    T3- In D1867 with Lan &amp; Gary 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/>
              <a:t>12:00-1:00		</a:t>
            </a:r>
            <a:r>
              <a:rPr lang="en-US" sz="1800" b="1" dirty="0" smtClean="0"/>
              <a:t>Brunch</a:t>
            </a:r>
            <a:r>
              <a:rPr lang="en-US" sz="1800" dirty="0" smtClean="0"/>
              <a:t> in Stearns Dining Hall</a:t>
            </a:r>
            <a:endParaRPr lang="en-US" sz="1800" b="1" dirty="0">
              <a:solidFill>
                <a:srgbClr val="800000"/>
              </a:solidFill>
            </a:endParaRPr>
          </a:p>
          <a:p>
            <a:r>
              <a:rPr lang="en-US" sz="1800" dirty="0"/>
              <a:t>1:00- 2:30		</a:t>
            </a:r>
            <a:r>
              <a:rPr lang="en-US" sz="1800" b="1" dirty="0"/>
              <a:t>Afternoon Workshops</a:t>
            </a:r>
          </a:p>
          <a:p>
            <a:r>
              <a:rPr lang="en-US" sz="1800" dirty="0"/>
              <a:t>			</a:t>
            </a:r>
            <a:r>
              <a:rPr lang="en-US" sz="1800" dirty="0" smtClean="0"/>
              <a:t>       </a:t>
            </a:r>
            <a:r>
              <a:rPr lang="en-US" sz="1800" dirty="0" smtClean="0">
                <a:solidFill>
                  <a:srgbClr val="C00000"/>
                </a:solidFill>
              </a:rPr>
              <a:t>T1 &amp; T2: SPS with Tony 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>
                <a:solidFill>
                  <a:srgbClr val="C00000"/>
                </a:solidFill>
              </a:rPr>
              <a:t>			</a:t>
            </a:r>
            <a:r>
              <a:rPr lang="en-US" sz="1800" dirty="0" smtClean="0">
                <a:solidFill>
                  <a:srgbClr val="C00000"/>
                </a:solidFill>
              </a:rPr>
              <a:t>        T3: HTM Lab with Matt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r>
              <a:rPr lang="en-US" sz="1800" dirty="0"/>
              <a:t>2:30			</a:t>
            </a:r>
            <a:r>
              <a:rPr lang="en-US" sz="1800" dirty="0" smtClean="0"/>
              <a:t>Wrap up &amp; </a:t>
            </a:r>
            <a:r>
              <a:rPr lang="en-US" sz="1800" b="1" dirty="0" smtClean="0"/>
              <a:t>Depart</a:t>
            </a:r>
            <a:r>
              <a:rPr lang="en-US" sz="1800" dirty="0" smtClean="0"/>
              <a:t> </a:t>
            </a:r>
            <a:r>
              <a:rPr lang="en-US" sz="1800" dirty="0"/>
              <a:t>for Home 			</a:t>
            </a:r>
          </a:p>
        </p:txBody>
      </p:sp>
      <p:pic>
        <p:nvPicPr>
          <p:cNvPr id="8194" name="Picture 2" descr="Image result for fall leaves clip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90692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200" y="152400"/>
            <a:ext cx="7162800" cy="193765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7818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2018 </a:t>
            </a:r>
            <a:r>
              <a:rPr lang="en-US" sz="2800" dirty="0"/>
              <a:t>New England Student Leadership Conference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9235" y="1600200"/>
            <a:ext cx="298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/>
              <a:t>Fairlee, </a:t>
            </a:r>
            <a:r>
              <a:rPr lang="en-US" sz="2400" b="1" dirty="0" smtClean="0"/>
              <a:t>VT 9/28-9/30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36576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2018 Participants!!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Tyler </a:t>
            </a:r>
            <a:r>
              <a:rPr lang="en-US" sz="2400" dirty="0" err="1" smtClean="0"/>
              <a:t>Duso</a:t>
            </a:r>
            <a:r>
              <a:rPr lang="en-US" sz="2400" dirty="0" smtClean="0"/>
              <a:t> (EFHS)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Jayden Decker (EFHS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Alison Barkley (RHS)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Madison Barbour (RHS)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Evan McManus (NCUHS)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AutoShape 4" descr="Image result for hulbert outdoor center"/>
          <p:cNvSpPr>
            <a:spLocks noChangeAspect="1" noChangeArrowheads="1"/>
          </p:cNvSpPr>
          <p:nvPr/>
        </p:nvSpPr>
        <p:spPr bwMode="auto">
          <a:xfrm>
            <a:off x="5029200" y="4610059"/>
            <a:ext cx="1981200" cy="19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may contain: 2 people, people standing, tree, outdoor and n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66201"/>
            <a:ext cx="262255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23542" y="10405342"/>
            <a:ext cx="1446292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2018 Participants: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Tyler </a:t>
            </a:r>
            <a:r>
              <a:rPr lang="en-US" sz="2400" dirty="0" err="1" smtClean="0"/>
              <a:t>Duso</a:t>
            </a:r>
            <a:r>
              <a:rPr lang="en-US" sz="2400" dirty="0" smtClean="0"/>
              <a:t> (EFHS)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Jayden Decker (EFHS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Alison Barkley (RHS)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Madison Barbour (RHS)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Evan McManus (NCUHS)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5" name="Picture 8" descr="Image may contain: tree, sky, outdoor and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3" y="4081530"/>
            <a:ext cx="2617512" cy="19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1" y="23622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Leadership Workshop      Eclipse Challenge 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Outdoor Ropes Course Adventure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17" name="Picture 2" descr="Image result for fall leaves clip a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21018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228600"/>
            <a:ext cx="6019800" cy="1295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019800" cy="8343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Sophomore Summit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University of Vermont</a:t>
            </a:r>
          </a:p>
          <a:p>
            <a:pPr algn="ctr"/>
            <a:r>
              <a:rPr lang="en-US" sz="3200" b="1" dirty="0"/>
              <a:t>Wednesday, </a:t>
            </a:r>
            <a:r>
              <a:rPr lang="en-US" sz="3200" b="1" dirty="0" smtClean="0"/>
              <a:t>October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r>
              <a:rPr lang="en-US" sz="3200" b="1" dirty="0"/>
              <a:t>2017</a:t>
            </a:r>
          </a:p>
          <a:p>
            <a:pPr algn="ctr"/>
            <a:r>
              <a:rPr lang="en-US" sz="2000" b="1" dirty="0"/>
              <a:t>10:00 am </a:t>
            </a:r>
            <a:r>
              <a:rPr lang="mr-IN" sz="2000" b="1" dirty="0"/>
              <a:t>–</a:t>
            </a:r>
            <a:r>
              <a:rPr lang="en-US" sz="2000" b="1" dirty="0"/>
              <a:t> 2:30 pm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1242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The Vermont Upward Bound programs have teamed up with the admission staff at UVM to offer a full day of workshops for high school sophomores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Students will be offered an in depth look at what UVM has to offer, work on leadership skills, and talk about balancing academics with extra-curricular activities. 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*NVU-J </a:t>
            </a:r>
            <a:r>
              <a:rPr lang="en-US" sz="2000" dirty="0">
                <a:solidFill>
                  <a:schemeClr val="tx2"/>
                </a:solidFill>
              </a:rPr>
              <a:t>UB will be able to assist with transportation from </a:t>
            </a:r>
            <a:r>
              <a:rPr lang="en-US" sz="2000" dirty="0" smtClean="0">
                <a:solidFill>
                  <a:schemeClr val="tx2"/>
                </a:solidFill>
              </a:rPr>
              <a:t>NVU-J </a:t>
            </a:r>
            <a:r>
              <a:rPr lang="en-US" sz="2000" dirty="0">
                <a:solidFill>
                  <a:schemeClr val="tx2"/>
                </a:solidFill>
              </a:rPr>
              <a:t>to UVM. RSVP Today as there are limited seats! *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074" name="Picture 2" descr="Image result for uv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7004"/>
            <a:ext cx="2206625" cy="8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all leaves clip a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62" y="5920845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7315200" cy="2743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000" dirty="0"/>
              <a:t>Final day to Hand in Sales Sheet</a:t>
            </a:r>
          </a:p>
          <a:p>
            <a:pPr algn="ctr"/>
            <a:r>
              <a:rPr lang="en-US" sz="3000" dirty="0"/>
              <a:t>Friday, October </a:t>
            </a:r>
            <a:r>
              <a:rPr lang="en-US" sz="3000" dirty="0" smtClean="0"/>
              <a:t>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</a:t>
            </a:r>
            <a:endParaRPr lang="en-US" sz="3000" dirty="0"/>
          </a:p>
          <a:p>
            <a:pPr algn="ctr"/>
            <a:r>
              <a:rPr lang="en-US" sz="3000" dirty="0">
                <a:solidFill>
                  <a:schemeClr val="tx2">
                    <a:lumMod val="90000"/>
                  </a:schemeClr>
                </a:solidFill>
              </a:rPr>
              <a:t>  </a:t>
            </a:r>
          </a:p>
          <a:p>
            <a:pPr algn="ctr"/>
            <a:r>
              <a:rPr lang="en-US" sz="3000" b="1" cap="small" dirty="0">
                <a:solidFill>
                  <a:srgbClr val="C00000"/>
                </a:solidFill>
              </a:rPr>
              <a:t>LITTLE CAESAR’S DELIVERY DAY</a:t>
            </a:r>
            <a:endParaRPr lang="en-US" sz="3000" b="1" dirty="0">
              <a:solidFill>
                <a:srgbClr val="C00000"/>
              </a:solidFill>
            </a:endParaRPr>
          </a:p>
          <a:p>
            <a:pPr algn="ctr"/>
            <a:r>
              <a:rPr lang="en-US" sz="3000" dirty="0"/>
              <a:t>Tuesday, </a:t>
            </a:r>
            <a:r>
              <a:rPr lang="en-US" sz="3000" dirty="0" smtClean="0"/>
              <a:t>October 23rd</a:t>
            </a:r>
            <a:endParaRPr lang="en-US" sz="3000" dirty="0"/>
          </a:p>
          <a:p>
            <a:pPr algn="ctr"/>
            <a:r>
              <a:rPr lang="en-US" sz="3000" u="sng" dirty="0"/>
              <a:t>a</a:t>
            </a:r>
            <a:r>
              <a:rPr lang="en-US" sz="3000" u="sng" dirty="0" smtClean="0"/>
              <a:t>t </a:t>
            </a:r>
            <a:r>
              <a:rPr lang="en-US" sz="3000" u="sng" dirty="0"/>
              <a:t>your school</a:t>
            </a:r>
          </a:p>
          <a:p>
            <a:pPr algn="ctr"/>
            <a:endParaRPr lang="en-US" sz="3000" dirty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endParaRPr lang="en-US" sz="3000" baseline="30000" dirty="0">
              <a:solidFill>
                <a:schemeClr val="tx1"/>
              </a:solidFill>
            </a:endParaRPr>
          </a:p>
          <a:p>
            <a:pPr algn="ctr"/>
            <a:endParaRPr lang="en-US" sz="3000" baseline="30000" dirty="0">
              <a:solidFill>
                <a:schemeClr val="tx1"/>
              </a:solidFill>
            </a:endParaRPr>
          </a:p>
          <a:p>
            <a:endParaRPr lang="en-US" sz="3000" baseline="30000" dirty="0">
              <a:solidFill>
                <a:schemeClr val="tx1"/>
              </a:solidFill>
            </a:endParaRPr>
          </a:p>
          <a:p>
            <a:pPr algn="ctr"/>
            <a:endParaRPr lang="en-US" sz="3000" baseline="30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" y="3690257"/>
            <a:ext cx="8610600" cy="2819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0" dirty="0">
              <a:solidFill>
                <a:schemeClr val="tx2">
                  <a:lumMod val="90000"/>
                </a:schemeClr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Make sure you are ready to pick-up your pizza kits before leaving school on the 11/7 and you have a delivery plan to get items delivered to your costumers!</a:t>
            </a:r>
          </a:p>
          <a:p>
            <a:pPr algn="ctr"/>
            <a:endParaRPr lang="en-US" sz="2400" dirty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KITS ARE DELIVERED FROZEN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AND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NEED TO REMAIN FROZEN </a:t>
            </a:r>
          </a:p>
          <a:p>
            <a:pPr algn="ctr"/>
            <a:endParaRPr lang="en-US" sz="800" b="0" dirty="0">
              <a:solidFill>
                <a:schemeClr val="tx1"/>
              </a:solidFill>
            </a:endParaRPr>
          </a:p>
          <a:p>
            <a:pPr algn="ctr"/>
            <a:endParaRPr lang="en-US" sz="800" baseline="30000" dirty="0">
              <a:solidFill>
                <a:schemeClr val="tx1"/>
              </a:solidFill>
            </a:endParaRPr>
          </a:p>
          <a:p>
            <a:pPr algn="ctr"/>
            <a:endParaRPr lang="en-US" sz="800" baseline="30000" dirty="0">
              <a:solidFill>
                <a:schemeClr val="tx1"/>
              </a:solidFill>
            </a:endParaRPr>
          </a:p>
          <a:p>
            <a:endParaRPr lang="en-US" sz="800" baseline="300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200" b="0" dirty="0">
              <a:solidFill>
                <a:schemeClr val="tx2">
                  <a:lumMod val="9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200" b="0" baseline="30000" dirty="0">
              <a:solidFill>
                <a:schemeClr val="tx2">
                  <a:lumMod val="9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3000" baseline="30000" dirty="0">
              <a:solidFill>
                <a:schemeClr val="tx1"/>
              </a:solidFill>
            </a:endParaRPr>
          </a:p>
          <a:p>
            <a:endParaRPr lang="en-US" sz="3000" baseline="30000" dirty="0">
              <a:solidFill>
                <a:schemeClr val="tx1"/>
              </a:solidFill>
            </a:endParaRPr>
          </a:p>
          <a:p>
            <a:endParaRPr lang="en-US" sz="3000" baseline="300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6019800"/>
            <a:ext cx="8763000" cy="489857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en-US" sz="3000" baseline="30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littlecaesarsbakersfield.com/gifs/logob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66" y="163010"/>
            <a:ext cx="2626468" cy="757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izza fundrai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87527"/>
            <a:ext cx="1878623" cy="21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all leaves clip a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21574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457200"/>
            <a:ext cx="8001000" cy="1676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01000" cy="1828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SENIOR/PARENT MEETING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October  13</a:t>
            </a:r>
            <a:r>
              <a:rPr lang="en-US" baseline="30000" dirty="0" smtClean="0"/>
              <a:t>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57271"/>
            <a:ext cx="69342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alifornian FB" panose="0207040306080B030204" pitchFamily="18" charset="0"/>
              </a:rPr>
              <a:t>FAFSA WORKSHOP</a:t>
            </a:r>
            <a:endParaRPr lang="en-US" sz="4000" b="1" dirty="0">
              <a:solidFill>
                <a:srgbClr val="C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8" name="AutoShape 6" descr="data:image/jpeg;base64,/9j/4AAQSkZJRgABAQAAAQABAAD/2wCEAAkGBxMSEhMUEhMWFhUXGBsbGRcYGB0XGhwdHBoXGBoaGxwYHyggHB4lHxkcITIhJSkrLi4vGCAzODQsNygtLiwBCgoKDg0OGxAQGywkICUsLCwsLCwsNC4sLCwsLCwsLCwsLCwsLCwsLCwsLCwsLCwsLCwsLCwsLCwsLCwsLCwsLP/AABEIAHABwAMBEQACEQEDEQH/xAAcAAACAwEBAQEAAAAAAAAAAAAGBwAFCAQDAgH/xABPEAACAQMABgUFCgoIBgMBAAABAgMABBEFBgcSITETQVFhcSI1gZGzFDI0UnOTobGy0ggXI1RidIKDwcIkQlNykqLD8BUlM0Oj0RZj4WT/xAAaAQACAwEBAAAAAAAAAAAAAAAAAwECBAUG/8QANBEAAgEDAgQEAwgDAQEBAAAAAAECAxExBCESE0FRBTJxsWGB8BQikZKhwdHhI0JSNDNi/9oADAMBAAIRAxEAPwD3/HfN+ZR/PN9yqcYrmE/HfN+ZR/PH7lHGHML7VzbFbTOqXMTWxbgH3hJHn9JsAr4kYHWRQpolVF1GWDVxh+0ALDaDtMmsLw28MMTgRqxLls7zbxxwPLGPXVHKwuU7OxyanbVp7u9gt5YIkSUsCylsg7jMuMnHEgD00KV2EZ3dhtVcYc+kLjo4pJAM7iM2O3dBOPooATi7cJvzKP55vuUvjFcw/fx3zfmUfzzfcqeMOYdui9tyFgLi0ZF+NHJ0hHeVZV4eBJ7qOMlVBp6L0jFcxJNA4eNxlWHqPeCDwIPEEVe5dO5NK3ZhgmlAyY43fHLO6pbGfRQSJ4bcJvzKP55vuVTjFcwZupGsX/ELSO43AjMWVkB3t0qxXngcxg8uurJ3QyLurgRrVtZktLue3W1RxEwG8ZSpOVVuW4cc+2quVijnZ2CHZvrs+kxcF4Vi6Ipjdcvne3+1RjG79NTF3LRlcuNddOmxs5blUEhj3PJJ3Qd51TmAce+zy6qluyJk7K4sfx3zfmUfzzfcqvGL5hPx3zfmUfzzfco4w5gSagbSpNI3Rt2tljAjZ94SFj5JQYwVHxvoqVK5aM7jFJxzqxcUmtW2UI7R2MSSBTjppCdwn9BVILL+kSM9mONUchbqWwDsO2TSIOWS2YdY6Nx6iJOH01HGyvMYytQtocOksxlehuAMmMneDAcyjYGcdYIBHeONWUrjIyuGlWLEoAlAAPrLrkQxiteYODJjPHsQdfj6u2uLrPEmpcujnv8AwdbS6BNcdX8P5OCLVO9uBvzSYJ44kZmb1DOPCkLw/U1lxVJfixz12npPhgvwRx3CXmjnXyyAeWCWjbHMEH/0D2Uma1Oikt9v0GxdDVRe38oYmg9JC5hSUDGeY7COBH++rFeh09ZVqamupxK9F0puDO+nCSj1006bGzmuVQSGPc8kndB3pETmAcY3s8uqobsiJOyuLH8d835lH8833Krxi+YNzQWkhc20E6jAljV8dm8ASPQeHoqy3GJ3Qqb3bTKkkiCzQ7jsuelIzusVz7zuqvGLdQYGoOsraRtenaMRnfZd0NvDyccckDtqydy8XdXCKWQKpZiAoBJJ4AAcSSeypLCc1j20PvstjChQHAlm3jvd4RSuB2ZOe0CqcfYU6nYpodsmkQQWS2YdY6Nx6iJOH01HGyOYxnag6+w6SDLu9FOgy0ZO8CvLfQ8MjJAPAEZHaCbJ3GRlcMKsWFVrVtZktLue3W1RxEwG8ZSpOVVuW4cc+2qOVhbnZ2Kr8d835lH8833KOMjmHZo3bcpYC4s2VfjRyByP2WVfro4yeYNHQ+lYbqJZoHDxtyI+kEHiCORB4irjE7nXI2AT2AmgBKptxmIB9xR8f/ub7lU4xXMD/Zzre2k4ZZHiWIxybmAxfPkq2ckDtqydy8ZXC2pLHDp2/NvbTzBd4xRO4UnGdxS2M9WcVDIbshR/jvm/Mo/nm+5VeMXzCfjvm/Mo/nm+5RxhzC21T2sSXl5BbNaoglYjeEhYjCM3IoM+9xz66FK5MZ3YkaoJGZqZsziv9Hi46aVJ2MgUeSYsqxVcjd3uOOPlVZRuhsYJoWjoQSGGCCQR2EcCKqKNEbG9MNcaORXOWgcxZPPACsnqVgv7NMi9h8HdBzVi5mPaZddJpS8bPKQJ/gREP0qaVLJnnkqNAXnQ3VtLnAjmjYnuDqW+jNQiFk1nTjScOnfg1x8lJ9g0MGZJTkPCkIyjG1C2bx6StGnNw8TiRkAChl4BSCQcE++7RV1G6GRhdAPpjRz208sEmN+JypxyOORHcRgjuNVKNW2GVsE0yyzz2hJ3HTpVHUGUqrY/vBl/wVaDGU30GzrP8DuvkJfsNTGMeDJ68hSTMOT8H/SfC7tieRWVR4jcf1bqeurwG030APab51vflB7NKrLJWeQ8/B897feMP1S1aBan1CzbD5puvGL20dTLBaflM4UsQHOitlV/cQxTxtb7kqK670jhsMAwyBGQDg9pq3Cxigw12abPLuwvDPO0JTonT8m7M2WZCODIBjyT11aMbFoxswh2u6TaDRk+4cNIViB7nPl/5Awok9i03ZGcApPAczwHj1Uszji2l6gWdpo3preMrJCYwz7zEuGZYzvAnGcsG4csY5cKvKKSGygkthWaB0kba5gnU4MUisf7ufLHpUsPTVE7C07M1nTjSSgAf130kYbZt04aQ7gPZkEsfUD6xWHxGs6VF2y9jZoaSqVVfC3BvUHRINw7uM9Eq4HYzjI9IAPpNc7wzTf5XKX+tvxZv8Qr/wCNKPW/4IYld84gL7RSvuUZ59Iu744bP0Zrm+K25G/dWOh4bfnbdmfOzmMi1Ynk0rEeG6i/WDUeEpqhv3f7B4k06y9P5Cqumc8DdsHmi68YfbxVWeClTymb6WIH/sO0n0ujzETxglZf2W/KKfDLMP2aZHA+m9hF6X+ET/LSfbaliXke2w3zZ++k/lpkMDqflPrbZpUw6OManBndY+HxcF39BC7v7VEnsE3ZCE0ba9NNDFnHSSImezfYLn6aWJSuNDbPqpa2lvbS20KxflOibdGN4FGYFu0jcPE8eJq0kMnFJbADqZpU2t9bTA4AkUP2bjncfP7JJ8QKqnZlIuzNUU40GZNpvnW9+UHs0pUsiJ5OrZnqlDpKaaOZ5UCRhgYyoJJbHHfVuHqoirhBXZV666unR929uW31ADIxGCVblkdoII9GeGcVDViJKzDPYNpdkuZrYnyJI+kA7HQqpx4q3H+4KtBl6b3sO64963gfqpg0x9D71fAUkzMeewD4JdfL/wCmlXhgbTwNKrjCm10833v6tN7Nqh4IlhmVhSjMGOrmza9vrdLiFoBG5YAO7K3ksUOQIyOYPXUqLZdQbVwt1K2X31pfW9xK1uUjZiwR3LcUdeAMYHNh11ZRsy8YNMUNUEmiNivmqL5SX2jUyOB8MCG1gGLu6A5e6JvaPS3kU8je/B/J9z3fZ0y+vcGf4VeAyngatXGGSdIT9PcyuP8AuzOw/bckfXSTM92ccqc1PPiP4UEGsdXL3p7S2m/tIY29LKCfppqNKwfenfg1x8lJ9g1LJZklOQ8KQjKP/YV5ub9Yf7MdNhgfTwLPa7GBpa6x19Ef/DGP4VSWRc/MdOxYH/ikeP7KTPqH8cURyFPzD11n+B3XyEv2GprHPBk9eQpJmDDZPpP3PpS3ycLLvRN+2PJ/zqlTHJeDszn2nD/mt78ovs46JZCeQ8/B897feMP1S1aBan1CzbD5puvGL20dTLBaflM4UsQak1C822H6tD7NaasGlYL6pJAPbVZtJox2Xj0UkbnwyUPq38+iqywUqYM85I4jmOXj1UsQaL1r39K6GJs132nETKu8q4xIjOCWIAK7rA8eYpj3Q+X3o7Cph2VaTZlV7cKpYBm6WM4UkAnAbJwMmqcLF8EjRtNHkoAC9po/Jwdm831D/wDa4/jHkj6nV8L80vQsNVlxcX47JR6iGxWnSbVaq+IjV706b+AQXE6opZ2CqOJJOAK2ykoq8nZGOMXJ2WRd6YvJNJ3CxQA9GnInl3yN2DqA5+uuBXqS11VQp+VfV/4O1Rpx0lJznl/Vg/0dZrDEkae9UY8e0nvJyfTXdpU40oKEcI41So6k3J9TpphQDdsHmi68YfbxVWeClTymb6WIGVsI0n0d7LCeU0WR/ejOQP8AC7n0VaGRlN7gBpj4RcfLSfbaqlHke2w3zZ++k/lpkMDqflBz8IO4O9Yx9WJmPj+SA/jUTK1Bbapj+n2P61b+2jqqyUjkdG3ZM6OQ9lwh/wAsg/jV54G1MCAkHA+BpQg13o2fpIYn+Oit61B/jTzUZt2m+db35QezSlSyInkKtgPwq6+RX7dTDJNPLOTbwP8AmMf6sntJqJ5CpkrdjxP/ABa3x1rLnw6Nz9YFRHJEPMaKuPet4H6qaPMfQ+9XwFJMzHnsA+CXXy/+mlXhgbTwNKrjCm10833v6tN7Nqh4IlhmVhSjMaM2Neabf+9N7aSmRwaIYDarFjHtJMo1NQ9pFtYaPWB45XlUyEBQN07zFlG8W4c+PD11ZSshsZpIV08xdmdvfOxY+LEk/SaqLNE7ItAPZ2A6VSskzmVlPAqCFVVI6juqCR1FiKZFbDoKyCTWS86G0uZf7OGRv8KMf4VZlngy5q/DvXNqnbNCvrkQUlGdZPvWKHcu7pPizzL6pGFDB5H/ALH7zpNFW+TxjLxn9l23f8pWmRwPh5Ql078GuPkpPsGrMszJKch4UhGUbuyrXexsrJormYpIZXbdEcj8CEAOUUjqPXTItJDYSSQvtdNMi9vri4UEI7DdB57qqqLnsyFzjvqjd2Uk7u4xNg2gG3pr1xhSvRRH43lBpGHcCqrnt3h1VeC6l6a6jR1n+B3XyEv2Gq7GPBk9eQpJmPSCdo2V04MjBlP6SkMPpFBJf7QrpZdI3Eqe9k6Jx4PBCw+upeSZZGD+D572+8Yfqlq0C9PqFm2HzTdeMXto6mWC0/KZwpYgf+qGv2jobG0ikulV0gjVl3X4MqKCOC44GmJqw9SVgu0DrJa3u/7lmEm5jewGGN7OPfAdh9VSncsmng7721SWN45BvI6lWB6wwwR6jUkmWta9ASWF1JbyZO7xRvjoc7rfRg9hBFJasZmrOwU7KNePcMvQTt/RpW5nlE54b3ch5Hs4HtzaLsXhK2TQQNMHEoAlAAztBtN+0LDnGyt6OKn7WfRXO8Up8VC/Z3N/h0+GtburfuUg077mnabcLi5gicAHHlgbuCfEN66yfa+RV47X44p/M1fZudTUL24ZNfI9U0PeX7B7pjFFzCYwfQvUf0m41P2bUat8VZ8Me39fyQ69DTLhpK77/wB/wGGi9GRW6bkS4HWeZJ7SeuutRoQox4YI5lWtOrLimzspoolAAbtg80XXjD7eKqzwUqeUzfSxBb6o6S9zX1rNnASVd4/osdx/8rNQslouzOfT64urodk8o/8AI1DIeR5bDfNn76T+WmQwOp+UENv7f0q1HZCx9b//AJVZ5KVMgHqj8Psf1qD2yVVZKxyOrbn5tHy8f81MngbU8pn+liDVGpTltHWJPM20BPzSU1YNKwZ+2m+db35QezSlyyJnk7tlutUGjp5pLgOVeMKNxQxyGzxyRRF2YQklkrdoGso0heNOilUCKiBsb26u8ctgkAks3DPZQ3dkSldhjsI0C7TyXjKREiGNCR752I3ivaFAwe9+41MF1L011HVce9bwP1UwaY+h96vgKSZmPPYB8Euvl/8ATSrwwNp4GlVxhTa6eb739Wm9m1Q8ESwzKwpRmHZsx10sLXR0MM9wqSK0hKlWJG9K7DkpHIg+mrxasOjJJB3oPW2yvHMdtOsjqu8QAwwuQM+UB1keurJpl1JPBlilGYLNAbPL29tvdMHQlCWAVnKuSpKkAbu7xI4ZYeipUW0XUG1coNGaRmtZRJEdyVD/AFkUkEHiCHBweGO2oTKp2NF7OtbhpK232AWaM7sqjlnGQy547rDj3EEccZpsXcfGV0eW1m76PRV0etgqf43RD9BNRLATwIvUCDf0lZL/APerf4PL/lpayJjlHttKt+j0per/APYG/wAaI/8ANUyyE8jI2AXmbe6iz7yVX9DoF+uM1aAyngY+nfg1x8lJ9g1djGZJTkPCkIynoUOAcHBOAccCRzAPWakDq0TdxxSq8sCToDxjdmUH0qefiCO0GglGotWNJwXNrDLbALEy+SoAXcx5JTA4AqQRgcOFNWDQndH7rP8AA7r5CX7DVLB4MnryFJMx2aStOjMfY8UUg795Fz/mDD0UEs8JpSxBPMKq+hVCr9AA9FADf/B897feMP1S1eAyn1CzbD5puvGL20dTLBaflM4UsQWcGrt46q6WdyysAVZYJGUg8QQQuCD2igmzG3sL0XPAt508EsW8Yt3pI2jzgSZxvgZxkeurwG00NSrjAT2ianJpK3wMLPHkxOeWetG/RbA8CAeOMGJK5WUbozdd2zxO8cqlHQlWVuYI5g0oQ0ObYzrqZVFjcNmRB+QY82QDjGe1lHEdqj9HJvF9BsJdBr1cYeN3dJEjPIwVVGST/v6KpUqRpxcpOyRaEJTkoxW4vNKadnv5OggBWM/1eRI+M56h3fXwrgVtXV1c+VS2X1k7dLTU9NHmVM/WDnVnSEH/AL1lNxHajN9I3xjwaqpyhTX/AFTl+j/su1GU/wD81F+q/oZdldLLGkiHKsAR6f416GnNTipLDODODhJxfQ9WOOJ5VcqB8mmru7d1sQFjQ4MrY8o92QceGCeROM4rkvU19RJrT7JdX1OmtPRoRTr7t9EVVnrdcwTFLk76q264IAZePEqVAz299ZKfiNelU4K2++/0jTPQ0akOKlt2+mWe18/8ouv3Pt4q78sHAqeUze5wCaWIO3TVn0M80RGNyRlHhk7v0YNDJaOe4lLuztzZix8SST9JoAfuw3zZ++k/lpkMDqflA3b78MtvkD9s1WZSplANqj8Psf1qD2yVVZKxyOrbl5t/fx/zUyeBtTymf6WINTai+bbD9Vg9klNWDSsCA2m+db35QezSlyyJnk5NU9VZ9IyPHbmMMihj0jMowTjhuq3GhK5EY3ObT+hJ7GcwzqFkXDAg7ysDyZSRxHA8x1GoasQ1ZjX2Sa/yTuLK6Kl90mGQKF3t0ZMbBQBkDJBAHBTnjzvGXQbCV9mNS4963gfqq4wx9D71fAUkzMeewD4JdfL/AOmlXhgbTwNKrjCm10833v6tN7Nqh4IlhmVhSjMWFnoK6lQPFa3EiHOHSF3U4ODhlUg4Ix6KCbMZGxLQ1zBezNNbzxKYCA0kTxgnpIzgFgBnAPDuq0cjKadxT1UUaI2K+aovlJfaNTI4HwwJbX+AJpK9UcB0zN6Xw5+ljVHkVLLCvYNeFb6aP+rJASfFHTd+h2qYZLU8hbt6ut2xhjH/AHJ1z4Kjt9rdqZ4LVMC52RW+/pa2/QEjf+J1+thVY5KQ8x1barfc0o5/tIo3+ho/9OiWQqLcsdgt5u3s8X9pDvemNxj6JDUwyTTyOjTvwa4+Sk+waYxzMkpyHhSEZR47JNExXeh5oJ1DI80gPaDux4ZT1MDxB6qZHA6CvES17bGKSSJjlo3ZCe9GKn6RVBT2HH+D/fkxXcBPBHSQfvAynHzefTV4DaeBjaz/AAO6+Ql+w1XZd4MnryFJMwZ636M/5dom6A99CYWPerM6fQZPVUtbIu191MDagoOP8Hz3t94w/VLV4DafULNsPmm68YvbR1MsFp+UzhSxBqTULzbYfq0Ps1pqwaVgvqkkrtYNNw2UDTzsRGpUEgFjliFGAOJ4mhuxDdgTO17Rn9pL80//AKqvGivGim226qLJEL+JcSR4Ew+Mh4Bj3qSOPxSfiiokupFSPUTNndvDIksTbskbBlPYQcj0do6xVBSdjVugdJLdW0E6jAljV8dm8ASPQeHopqNCd0AevmmDLMYVP5OI8e9+snw5euvO+KalzqctYXud/wAPoKEON5fsFOpOhxBAHYflJQGJ6wDxVfVxPee6un4dplSpJvL3/o52urupU4VhFZrZbCC4W4IzFMDFMB2EYz44GR3p31n1sFSqqr/rL7svr6waNHN1KTp/7LeP19ZPrUm9MMklnIc7pLRnqIPlHHcQQ48TU+H1eXN6eTxj4/WSNdTU4qvH5/X6FhrvfFYRCn/UnbcUdxxvevIX9qtHiFVxp8uOZbfXsI0NNOpxyxHf69y30Po9beFIl/qjie08yfSa1UKKpU1BdDPWqurNzYPaY1M6e5MvSYRiCy448AAcHvxz6s1g1Hhqq1uZxbPKNtHxDl0uC26weO18Y0RdfufbxV0pYOVUwZuk5HwpQgNtq2jTFdxS48m4t4nz+kqiNh6lU/tVaWS81uBdQUNA7DfNn76T+WmQwPp+UEvwgI/6TaN2xOPUyn+aqzyVqZAHVH4fY/rUHtkqqyUjkdO3PzaPl4/qemSwNqeUQBNLEGq9UISlhZIea20I9UaimrBpWDPe03zre/KD2aUuWRM8hVsB+FXXyK/bqYZJp5Z7fhBQgTWT9bRyg+CtGR9s+upmTUF1q1dmG8tZAcFZoz6N8Bh6QSPTVFkWsmrLj3reB+qnGkx9D71fAUkzMeewD4JdfL/6aVeGBtPA0quMKbXTzfe/q03s2qHgiWGZWFKMxozY15pt/wC9N7aSmRwaIYDarFjHtJMpojYr5qi+Ul9o1MjgfDAmNoUobSd6QcjpmHpUBT9IIpbyKllhFsLhJ0kzdS275Pi8QH8fVVoZLU8lv+EFdZksos8llcjxMaqf8reupmTUFjorS01rJ0sEhjfBXeGM4OMjygR1CqXsLTsful9Mz3biS4lMrhQoY4zugsQPJA62J9NF7g3cvtll50WlbQ54MzIf20YD/Nu1McloZNE6d+DXHyUn2DTWPZklOQ8KQjKP/YV5ub9Yf7MdNhgfTwJbWr4de/rVx7Z6o8ipZGJ+D6fy17/ci+1LVoF6Y19Z/gd18hL9hquxjwZPXkKSZh1Por3RqvGAMtFGZV6/+m7s2O8pvD01e33R1rwEtVBI4/wfPe33jD9UtXgNp9Qs2w+abrxi9tHUywWn5TOFLEGpNQvNth+rQ+zWmrBpWC+qSRe7cs/8N4f20efDyv44qs8FKmBCWuN9M8t5c+GRmliDU+tsYaxvA3I28ufm2prwaXgymKUZjTOy6MroqzB648+hmZh9BFNjg0Q8qF9EOlnG9/XkGf2m4/XXj4/5K2/V+7PWP7lPbovZDpAr2J5U5dK2CzxPE/Jhz7DzBHgeNKrUo1YOEuoylVdOamugspRInA+TcWh4fpRg5Hju5z3o3Ytedlxx2fnp/qv69vQ7y4Jb/wCs/f8Av3XxCTQExvrw3LLhIUAVT8Yjj482P+GuhpZvVV+c1tFWXr9fsYdRFaahyk95Pf0+v3DSuucslAAbtg80XXjD7eKqzwUqeUzbJyPhSmIHZtd0V0mirScDjB0eT+hIqof8/R+qmSwOmthK1QSaB2G+bP30n8tMhgfT8pR/hBWuUspfitIh/aCMPZmomRUFdqo2L6yP/wDVb+2SqrIuORzbeZMaPiHxrlB6o5W/hV54GVMCF3C3kqMseAHaTwA9dLFGvbWHcREHJVC+oYpxpM07TfOt78oPZpSpZETyFWwH4VdfIr9uphkmnlnR+EFJ+Wsl6wkp9bRAfZNTMmoLHQ8Je4t0HNpo19bqP41QWsms7j3reB+qnGkx9D71fAUkzMeewD4JdfL/AOmlXhgbTwNKrjCm10833v6tN7Nqh4IlhmVhSjMaM2Neabf+9N7aSmRwaIYDarFjHtJMobasbSrixtRbQxREAsQ77xOWYtyBAOM1KlYuptKwGXE7OzO7ZZmLMx6yxJYnxJJqCo+Ni+qz2tu9xMpWW43cKRgrGud3I6ixJOOzd66ZFWHQjZAFtuut/SZUH/pwxoe4kvJ9UgqsslKj3LbYPo1JZLx5I1cKsSjeUMMsZCcZ/uiiBNNHRt50VHGtlJFGiDMqNuqFySI2XOOzdb11MwqCs0Xd9DPDL/ZyI/8AgdW/hVBayaq04f6NcfJSfYNONDMlJyHhSEZh/wCwrzc36w/2Y6bDA+ngTGt8ZW/vgfzmc+gyuR9BFUeRUsh7sAkxc3a9sSH1OR/NUwyXp5G5rP8AA7r5CX7DUxjHgyevIUkzGltmEYbRForDIMbAjtBdwaZHBoh5UZ301o421xNAecUjJx6wCd0+lcH00sQ1ZjW/B897feMP1S1eAyn1CzbD5puvGL20dTLBaflM4UsQXNtrZfRoqR3c6ogCqocgAAYAA7AKLstxPuXGq+t1+97Zo95OytcQqylyQQZFBB7iDipTZKk75HftA0I17YXEKcXKhkHayEOo9ON300xq6GyV0ZfdeYIIPEEHgQeRBB5EUoQMnTW1qS4sXtjAFlkj6OSXfypBGHIXGQWGeGeGeurOWxdzurADonRslzNHBCMySMFXu7WPcoyT3A1Uold2NXaMslghihT3saKi+CgKPqpxpWwp9YLBre4kTl5W8h/RJypHhy8Qa8jq6To1mvmj02mqqrST+TGVq5p1LqMEECQDy06we0DrU9tek0mqjXhdZ6o4Wp00qMrdOjLetRmAHW+VJriMWoL3CA7xTBXA6j1EjiPTg9lcPXSjUqx5O81m3b4/XwOxo1KnSbq7ReL/AF9ZK3VbTwtZiDkQye+HElD29pxy7cY6xis2j1aoVGn5X+jNGr0zrQuvMv1GbFIGAZSCpGQQcgjuIr0ikpK6OA007M47PS8UsrxRtvMgBYjivEkYzyyP98jhUNRCc3CLu1kbOhOEFOStcHNsHmi68YfbxUyeDNU8pm2TkfClMQamutGC60YYD/3bYKD2ExjdPoOD6Kd0NNroy3gjgRgjmDzB6xSjMaB2G+bP30n8tMhgfT8pZ7U9BteaOlVBvSRkSoOZJTOQO8oWA7yKJK6JmrozhZ3JjeOReaMrr2ZUhh9IpYgOtpev8ekooI4YpECMXfpN3326VAXdY5HlNxOOrhVpSuXlK5VbMdBtd6RgGMpEwlkPUAhyo/afdGOze7KiK3Igrs0xTR5mTab51vflB7NKVLIieTy1L1tk0bJJJFGkhkUKQ5IAAOcjFCdiIyscutWsk2kJ+nn3Qd0KqqCFVQScDJJ5kknv8BUN3Bu4V7G9V3uLtbp1IggJIY8nk5Ko7d3O8T1EKOurRRaEd7j7uPet4H6qYOMfQ+9XwFJMzLTRmnrq2Urb3EkSsckIxUE4Aye/AFFwTawdh100j+e3HzhouyeJ9x830zPoN3clmbR5LMeJJNvkk95NM/1HPymaRSzOW1hrNeQII4bqaOMZwiuQBkknA7ySfTRdk3Z0f/NNI/ntx84am7J4n3HB+JvR3xrj5wfdq/AhvLR+jY3o7tuPnB92jgQctF1oPZ7o60YPHbhpBxDyMZCD2gMSFPeADUqKRKikFNSWAnT2zGyu7iS4lafpJCC264A4KqDAKnqUVVxTKuCZbao6o2+jlkW3LkSEFi7BjwGBjAHDjUpWBRSwemtuqsGkY0juC4VH3wUYKc7rL1g8MN9VDVyWrgsdjWjvjXHzi/cqOBFeWg8ayUwmEklSm4Tnysbu7nPbirFwEGxvR3xrj5wfdqvAinLQWarauQ6PhMMBcoXL+Wd45IAPEAcOAqUrFkrFBprZdY3U8k8hmDyNvNuuAucAcBu91Q4oq4JnXqts/tNHzGaAy75Qod9ww3SVY8N0ccqKlRSJUUglvrVZY5I2zuurKccDhgQcd/GpLAF+JvR3xrj5wfdqvAinLQa6C0THaQR28W9uRjC7xyeZPE4HbUpWLJW2BvWHZpZXlw9xL0okfG9uOFB3VCg43TxwB6qhxTIcE9yy1R1Ot9HCUW5kPS7u9vsG97vYxgD4xqUrBGKWDv1i0LHe2728290b7ud04PksrjBwetRQ1clq6sBv4m9HfGuPnB92o4EV5aJ+JvR3xrj5wfdo4EHLR0aO2T2EMsUyGfeidXXMgIyjBhkbvEZFHCgVNB5Vi4F627NLO+cy+VDMffPHjDHtdSME94we+quKZWUEwTTYeN7jfHd7BBg+vpCPoqOApy/iHmqGpFpo4EwqWkYYaVyC5HPAwAFXuAGcDOcVZJIuopBJUliu01oWK6XdkHEe9YcGXwPZ3Gs+o01OvG018x9DUTou8fwA6fUKZWzFMhxyJ3kI9QNciXhFSLvTkvY6cfE6bVpxfv8AwdMOp90/Ce6O71gO757sNgU2Ph1eW1Spt6tlJa+jHeEN/RIKNDaFhtV3Yl4nmx4s3if4DhXToaanQjaC+fVnOr6idZ3kyq1i1QjuCZIz0ch58Mq3iOo94+msur8OhWfFHZ+5p02ulSXDLdexS2WpFyMq86pGeYRmOf2SAKx0/C6y+7Kdl8L/ANGqfiNLKjd/G39hnonRUdsm5EMDrJ4lj2k116FCFGPDA5datOrLikeesOhY723kt5t7o33c7pw3ksrjBwetRTWriWrqwGHY3o741x84Pu1HAivLQf20IRFRc4VQozzwBgVYuBF/sl0fNLJKxmDSOzkLIAMsSxwN3gMnlVeFFHBMJdV9XobCHoIC5TeLeWd45bGeIA7KlKxZKxb1JIvNZ9ktpdSNLE7W7scsFAaMk8zuHGCe4gd1VcblHBMo7fYeufyl6SvYkIU+tnYfRUcBXl/EY2q+rNvo+LordMZOWdjl3Pax/gMAdQFWSsMSSLmpJAnTey+yup5J5TNvyHLbrgDIAXgN3sAqriijgmcP4m9HfGuPnB92jgQctHZYbKNGRkExPIR/aSMR6VGAfAijhQKCDS3gSNVSNVRFGFVQFUDsAHACrFz7dcgjtoAXa7GtHAY3rj5wfdqvCinLR+/ib0d8a4+cH3aOBBy0T8TejvjXHzg+7RwIOWgzbQ8ZtPcnldF0PQ8/K3Nzo+eOeOvFTbaxa21gM/E3o741x84Pu1HAivLRPxN6O+NcfOD7tHAg5aJ+JvR3xrj5wfdo4EHLQxKsXJQBKAJQBKAJQBKAJQBKAJQBKAJQBKAJQBKAJQBKAJQBKAJQBKAJQBKAJQBKAJQBKAJQBKAJQBKAJQBKAJQBKAJQBKAJQBKAJQBKAJQBKAJQBKAJQBKAJQBKAJQBKAJQBKAJQBKAJQBKAJQBKAJQBKAJQB5e6U+OvrFV4l3LcMux+idTyZfWKniXcjhfY9KkglAH4zADJOB20XsBxppa3J3RPEW7BIpPqzSlXpN2Ulf1Q10KqV3F/gdtNFEoAlAHNc6RhjOJJY0PYzqv1mlzq04bSkl6sZGlOfli36I9YLhHGUZWHapBHrFWjOMleLuVlGUXaSselWKny8gHMgeJxUNpZJSbwfHuhPjr6xUcS7k8Mux9tIAMkgDtzwqboizPkXCH+svrFHEu5PC+x6VJU+ZHCgliABzJOAKhtJXZKTbsjng0lC+dyWNt0ZO66tgdpweFUjWpy8sk/mXlSqR80WvkdEbhgCDkEZBHWDyNXTTV0UaadmR3A4kgDv4VLdgSvg+PdCfHX1iq8S7k8MuxPdCfHX1ijiXcOGXY9FYEZByO6rJ3KtWIxxxNAHn7pT46+sVXiXctwy7H2kgPIg+BzUpp4IaayfVSQfjHHE0AefulPjr6xVeJdy3DLsfaSA8iD4HNSmnghprJ9VJB+MwAyTgd9DdgSuefulPjr6xVeJdy3DLsT3Qnx19Yo4l3Dhl2PtHB4gg+HGpTuQ01k/Scc6kg8/dKfHX1iq8S7luGXY/VmU8AwPgRU8S7kOLXQ9KkglAHzLIFBLEADmScAek1DaSuyUm3ZHPDpKFwxSWNgoyxV1IAHMnB4CqKtTkm1JbfEvKjUi0nFq/wOlWBAI4g8jTE7i2rH7QBKAJQBKAJQBKAJQBKAJQBKAJQB+EUALTaFYRxTR9GipvJxCgAZBPHA6//AFXnPFaUKc48CtddDveHVZzg+J33L7T2rdt7kd1jVHWPeDLw4gZwe3PL010NVo6PIckrNK5j0+rq85Rbum7Hxs50hJIksbksse7uk8SN7eyuezyeHjS/Ca05xlGW9rWJ8SpRjKMo9b3C24mVFZ2OFUEk9wGTXVlJRTk8I50YuTSXUA9HO+lLhulJFvHx6MHA4k7oOOs4JJ7jjFcSlKWuqvi8i6ex16ijo6S4fM+vuFkur1qy7hgjA7lAP+Icc11HpKDVuBfgc5aqsnfif4gpY6Rk0fdG3kctASN0t/VVuTDsA5EcuBIrl060tHX5M3ePS/T66nRqUo6qjzYq0vf66B/XdOMB2u2sDxsLeAkSNjeYcxnkq9hPb1ZFcnxDVyg1Rp5Z09DpYyXNqYX1ctND6rwRIN+NZZDxd3AbJ68b3If7NaaGhpQjaSTfVvcz1tZUnL7rsuiWxT61aI9ygXVp+SKkB1XgpBOAd3lzwCOXGsmtochc6jtbPb8DVpK/O/w1d+wQ6uaXF1CJMYYHdcdjDs7jkH01v0moVemp9evqYtTQdGpw9Oh131hHMu7KiuOON4A4z1jPI94ptSlCorSSYqnUnTd4uwt9QbKOW5IkRXCxswDAEZ3kGcHh1mvO+F041KzUlfbr8ju+IVJQpfddt/5DDS0guQ1rAisB5LyEAxxdWF7XA5AcuvFdis1WTo00n0b6L+/Y5lFOk1VqNrsur/r3OrRWrdtAF3Y1Zhg77AM2R1gnl6MUyjo6NJKy37vIurq6tR7vbssFvWozAHrzd/0u3jlz0A3WZeo5Yhicc8AfX21xPEan+eEZ+XZv8Tr6CH+GUoebdfoXem9BW81uxhRAwQmN4wBngcDK81PLHfWzUaWlVpNwSvbZr+uhloampTqpTbtfdMt9FDEMWeH5NPsitdLyR9EZqvnl6s9ri3SRd11Vl7GAYeo1aUIzVpK6+JWMpRd4uwsrTR8f/E+iKAx9K43SOGN1iB6P4V5yFKH27gttd7fI706s/snHfey3Da40BZDdVoIxvndXAIJO6zYyOXBSc91dqel0+ycVvscqOp1Du1J7bnVoDR5t4RESDus+CPil2Zc9+CM0zTUeVT4O1/cXqKqq1OPvb2O+SMMCrAEEYIIyCOwg05pNWYlNp3Qr9bdHxpehEUKrbmQowBk4OAOVeb11GEdSoxVk7Hf0dWUtPxN3auMu0s44huxoqDsUBfScczXooU4QVopL0OFOpKbvJ3PerlD5kjDAqwBBGCCMgjsINQ0mrMlNp3Qr9bdHxpehEUKrbmVUYAycHAHLlXm9dRhHUqMVZOx39HVlKhxN3auMu0s44huxoqDsUBfScczXooU4QVopL0OFOpKbvJ3PerlDznhV1KuoZTzDAEHr4g1WUYyVpK6JjJxd07CxvbCNdJ9EEXo+lQbuOGGCkjHZxPCvO1KUFruC211sd+FWb0nHfez3/EOLjQNkoG9BGN4hR5PWeAHCu1LS6dZiuxyY6nUPEme+gNGe5o3j4bvSMU458k4IBz1jlVtNR5MXHpd29Cmorc2Sl1sr+pYugYEMAQRgg8QQeYIp7SasxKbTuhYa62Mcd2FjRVVlQlQMDJLA8BwHKvN+IUoQ1CUVZOx39DUlOjeTvuwn1l1Xtvc8jxxrG6KWBXh70ZII5HOK6es0VHlSlFWaV9jBpdZV5ijJ3Tdjy2eaUklSSORi3R7pVjxOGz5JPdjh491L8K1E6kZRk72LeI0YwkpR2uF9dY5gBa5XY92wRz56BQrFeo5LAse3ljwB7a4mvqL7TCNTy7M7Gig/s8pQ825daw6CgltnaFEDBCyNGAM4Gd3yeYI4Y762anS050m4JXttb22Mum1NSFVKbdr73LyxH5OP+6v1CtsPKvQxz8z9T3qxUlAEoAlAEoAlAEoAlAEoAlAEoAlAC82mf9WL+4frrgeMeePodrwvyS9S40hq5PPCFN2xGAQrIoU8MgHcwfXmttbR1KtPh5j/AA2/QzU9XTpzvwL1vv8AqcGoelgjm0eMK2Www5ll98G7TgHiOzFZvDNQovkSVnv+PxHeIUOKPOTuv2+AR63KTZz7vPdz6AQT9Ga6OtTennbsYdG0q8b9yh2ZMNycde8pPhg4+o1g8Ha4JL4mzxRPij8w1rsnKFttJINygHPohn/E+K874vbnRt2/dnd8M/8Ak/X9kMW2BCKG57oz44416CN7K5xJWu7C20sN3SoL8umiPo8jH++6vO19ter/APUf2O5R30e3Z/uM2vSHBKjW5gLOfPxcekkAfTisutaWnnfsadGnz427lBsyU7k5/q7ygeIBz9BWsHgyfDJ9Lr69jZ4o1xRXXcNq7JyhT6oWck0siRymImJssBk43k4Ds4449gPbXlvD6cqlSUYyts/2PR62pGnBSkr7r9yx0BpiTR8pt7gHo8+O7n+uvap7PTzyDo02onpKnKq49vivgI1FCOphzKeff4P4jFjcMAVIIIyCOII7RXoE01dHEaadmfVSQU+n9CRXi7rNiROTDiVz1EdYOOXdWTVaWGojwvK69jTp9ROg7rDAqa1vdGtvK2Y88x5UZ/vKfenv4dxrjShqdE7p3j+nzXT63Oqp6fVqzz+vy+vkH2g9JrcwrKBjPAjsI4Ef76iK7unrqtTU0cevRdKbgzvp4kWXRM2lWVHKMZWwwAJHknqPDu9Nec4XLXtJ23e/yO9dLRptX2W3zCeXRc6XNq73DTIHYYKhd0mOTyvJ4dWOI6++um6FSNaEnNtXe1vg99jAq1OVKcVFRdu/xXcJq6BgJQAt9cvOEf7r7Vef1/8A64/L3O5ov/M/n7DIr0BwyUASgBb65+cI/wB19o15/wAQ/wDXH5e53ND/AOZ/P2GRXoDhkoAlACz0yhbSpCtukyRgMACQd1OODwNedrpvX2TtuvZHeotLR3avs/dhJfaKuFkt3a5eVVmXKFAuOY3vI7O8dddKpQqqcJObaTW1v4MFOvTcZRUEnZ73/kKK6BgJQAttoPwxMc+jT7T153xS/wBojbsvdnd8O/8Ag/V+yPbTWlLqSX3JcPFCGIBZQ26wPLiSTun0dh66ZqK9ec/s9RqN+qvuUoUaMIc6mnL4Bdq9oNLSMqp3mY5ZiMZPVw6gOzvNdXS6WOnhwrPVnN1OplXld46Ita0mcpdYNBRXgwW3ZE5MOJGeOGHWOvHCseq0lPUqze66mrT6mdB3tswMkhvdGNkHMeeryo27iOan1eJrjuOp0Lut4/p/R1FLT6tWef1/sYGhtIrcQpKoxvDiOwjgR6672nrKtTU11ONXpOlNwZ204USgCUASgCUASgCUASgCUASgCUAfjHFAC512L3MqGKGYqqYz0TjJJJ5Fc9lef8S4601wRbSXZ/wdzQ8NKD45K7fdfyEcWspWJf6LcmQKBu9E2M47ezPX9FdFa20F9yV+1jC9Jeb+/G3qVOqWgZjcG6nUpxZgp4Es2c8OYAyefHlWPQ6So6vPqK2Xb1NOs1NNUuVTd8L5IOHUEEEZB4EV2mr7M5Kdt0BCaLm0dcGWFGlgbgyrxcDny6yOo9mc4zmuOqFTR1eOmuKLyup1XWp6qnwTdpL8C5bW+3xhBI7/ANmI23s9nEY+mtb8QpYV2+1ncyrQ1etku91Yq9EaBluLg3d2u5xBWM8+Hvc9gGBw5k8+/NQ0lSrW59ZW7L2NFbUwpUuTSd+79w0rrnLBnXDVs3IEkWBKox2bw54z1EdR7/SOdr9E66UoeZfqb9Hq+T92Xlf6EsdaRGgW8SSKQcCSjFW7wVB5+qinrlCNq6cX6bMKmicpXotNeu6ODTc82kN2G3jdYcgtK4KKezGeJA5455xyxSdTKpq7U6aaj1b2HUI09LedRri6JbhRofRqW0SxJyHM9ZJ5k/77K6NCjGjBQic+tWlVm5s+tI36wrkq7E5wERnJI6vJBx6cVarVVNXafyVyKdJzdk0vVpC/1MEltOXlhmClCuRE5wSVPILn+r9NcHw6M6NVynF2tbDO1ruGrTtGSve+UFGuNhHPBvlX3wPyZWNmbJGd1gBkA9+MGulr6MKtK7Tv02d/Q5+iqzp1OG6t13X4g/qrpS5tvyclvO0XViNsoe7I4ju9Xfh0NevR+5OEnH0wbNXRpVfvRkk/Vbh7a3AkUMoYA9TKUPZxDAEV3ISUldfwcecXF2f8gzdXc0N/M6RPJFuRiQIMkc90gdZHHgOo1z51KlPUuUYtxsr2/Q3whTnp4xlJJ3drn1prT8U8MkMKvLK43dwRsCpPW2QAMc/RRX1UKtOVOCbk9rWe3qRQ006dRTm0kt73RZ6raLNtbqje/JLNjkCer0DArRo6Do0lB56iNXWVWq5LBY3Vwsa7zb2P0VZz6lBNaJzUVd/z7CIQcnZe9vcWyNKt8bn3POU6Qtjo2zunI7OeDyrzqdRarncErX7dDutQen5XGr27oNf/AJIn9hc/MPXa+1x/5l+VnK+yS/6j+ZH3oC+kmMzujou+BGrrukKFHH0nJo01WVTilJNK+yfaxGopxpqMU03bdr1LSaQKpY5wBk4BY+gDJPgK0t2V2Z0ruyFtrP0s130sUExVd3BMTjO7x6xkca89rOZU1CnCDsrdGd3S8EKPBKSu79UGKayIRxguQezoG/hXXWri15ZflZzHpJf9R/Mjzt9MPNcxqkUyRgOXZ4ygY4wo4+uqx1EqlVRjFpb3urX7EyoRp0m3JN7Ws7l5NIFUsc4AycAsfQFBJ8BWxuyuzIld2QttZjLNd9LFBMVXdwTE4zu8esZHGvPazmVK6nCDsrdGd3S8FOjwSkru/VBimsiEDMFyD2dA38K661cWvLL8rOW9JL/qP5kedtph5rmNUimSIK5dnjKBjgBRx7OdVjqJVKqjGLS3vdWv2LSoRp0m203tazuXVzOEUs2cD4qljzxwCgk+qtcpKKu/59jLGLk7L+PcW2kDK18bhbeYoJEYDo2BIUKOzrxXnqvMeq5qg7XXTsd2nwLT8pyV7PquoaDWRP7C58Ogeuz9rj/zL8rOV9kl/wBR/MiaD0jJPLOzRyRxgII1kXdP9fePHt4dfUKjT1p1ZybTS2tdetwr0o04RSab3vZ+li4lcKCxzgAk4BJ4ceAHEnuFam7K5mSu7C11u6Se56SKCYqqqATE4zgk8iM9ePRXntcp1aylCLsrdGd3R8NOlwykr79UEOsdgt9Bvxo4lj4gOjISDxKeUBnuxkZ8a36uitVS4op8S7q3yMWmqvTVOGTVn2d/nscmq+nZ41EVxBOVHvXETkgdjDGSO8caVotVViuCrGXrZ/qM1WmpzfHTlG/a6DVWyAe30fXXYRygSkvJob65dInkhxGJNwZIO4MEDrPPIHUfCuW6lSnqZtRbjte3odJU6dTTwTklLe1/U+9O6diuIJIYFeWR8LuiNhu8RxYsABip1OqhVpyp005N7Ws9vUihpp0qinUaSXW639C31Z0Yba3SNjluJbHLJOcDw5eitWkoOjSUHkzaqsqtVyWC0rSZyUASgCUASgC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84476-80AF-459F-8B74-B17CFD32A68E}"/>
              </a:ext>
            </a:extLst>
          </p:cNvPr>
          <p:cNvSpPr txBox="1"/>
          <p:nvPr/>
        </p:nvSpPr>
        <p:spPr>
          <a:xfrm>
            <a:off x="609600" y="3819435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Agenda of the Day</a:t>
            </a:r>
          </a:p>
          <a:p>
            <a:r>
              <a:rPr lang="en-US" sz="2000" dirty="0"/>
              <a:t>9:30 – 10:00 AM – </a:t>
            </a:r>
            <a:r>
              <a:rPr lang="en-US" sz="2000" dirty="0" smtClean="0"/>
              <a:t>Student/Parent </a:t>
            </a:r>
            <a:r>
              <a:rPr lang="en-US" sz="2000" dirty="0"/>
              <a:t>Arrival and Check-in </a:t>
            </a:r>
          </a:p>
          <a:p>
            <a:r>
              <a:rPr lang="en-US" sz="2000" dirty="0"/>
              <a:t>10:00 – </a:t>
            </a:r>
            <a:r>
              <a:rPr lang="en-US" sz="2000" dirty="0" smtClean="0"/>
              <a:t>12:00 – FAFSA Workshop </a:t>
            </a:r>
          </a:p>
          <a:p>
            <a:r>
              <a:rPr lang="en-US" sz="2000" dirty="0" smtClean="0"/>
              <a:t>12:00 </a:t>
            </a:r>
            <a:r>
              <a:rPr lang="en-US" sz="2000" dirty="0"/>
              <a:t>– 1:00 PM – </a:t>
            </a:r>
            <a:r>
              <a:rPr lang="en-US" sz="2000" dirty="0" smtClean="0"/>
              <a:t>Pizza Lunch </a:t>
            </a:r>
            <a:endParaRPr lang="en-US" sz="2000" dirty="0"/>
          </a:p>
        </p:txBody>
      </p:sp>
      <p:pic>
        <p:nvPicPr>
          <p:cNvPr id="4098" name="Picture 2" descr="Image result for FAF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0495"/>
            <a:ext cx="4267200" cy="26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fall leaves clip a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72200"/>
            <a:ext cx="967154" cy="6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457200"/>
            <a:ext cx="7086600" cy="1295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86600" cy="758190"/>
          </a:xfrm>
        </p:spPr>
        <p:txBody>
          <a:bodyPr>
            <a:noAutofit/>
          </a:bodyPr>
          <a:lstStyle/>
          <a:p>
            <a:pPr algn="ctr"/>
            <a:r>
              <a:rPr lang="en-US" sz="3800" dirty="0"/>
              <a:t>Fall Community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8071757" cy="1371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Each school should have a community service project in place at this point!</a:t>
            </a:r>
          </a:p>
          <a:p>
            <a:pPr algn="ctr"/>
            <a:endParaRPr lang="en-US" sz="3200" b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" y="4334128"/>
            <a:ext cx="6700157" cy="2514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NEED AN IDEA?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Rake leaves for the elderly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Glean vegetables at a local farm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Volunteer at a food shelf or soup kitchen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Plan a green up day at your school or a local park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Volunteer at an animal shelter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endParaRPr lang="en-US" dirty="0"/>
          </a:p>
          <a:p>
            <a:pPr algn="ctr"/>
            <a:endParaRPr lang="en-US" sz="3200" b="0" dirty="0"/>
          </a:p>
        </p:txBody>
      </p:sp>
      <p:pic>
        <p:nvPicPr>
          <p:cNvPr id="5122" name="Picture 2" descr="C:\Users\amw11160\AppData\Local\Microsoft\Windows\Temporary Internet Files\Content.IE5\LQB04W3Q\MC9002394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19254"/>
            <a:ext cx="2216201" cy="3436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all leaves clip a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89636">
            <a:off x="7919357" y="4247700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0700" y="152400"/>
            <a:ext cx="7086600" cy="1828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467600" cy="83439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SPEAKING OF COMMUNITY SERVICE…</a:t>
            </a:r>
            <a:br>
              <a:rPr lang="en-US" sz="2000" b="1" dirty="0"/>
            </a:br>
            <a:r>
              <a:rPr lang="en-US" sz="2800" dirty="0"/>
              <a:t>Warm the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947" y="2286000"/>
            <a:ext cx="5105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Saturday &amp; Sunday</a:t>
            </a:r>
          </a:p>
          <a:p>
            <a:pPr algn="ctr"/>
            <a:r>
              <a:rPr lang="en-US" sz="4000" b="1" dirty="0"/>
              <a:t> </a:t>
            </a:r>
            <a:r>
              <a:rPr lang="en-US" sz="4000" b="1" dirty="0">
                <a:solidFill>
                  <a:srgbClr val="C00000"/>
                </a:solidFill>
              </a:rPr>
              <a:t>October </a:t>
            </a:r>
            <a:r>
              <a:rPr lang="en-US" sz="4000" b="1" dirty="0" smtClean="0">
                <a:solidFill>
                  <a:srgbClr val="C00000"/>
                </a:solidFill>
              </a:rPr>
              <a:t>27 </a:t>
            </a:r>
            <a:r>
              <a:rPr lang="en-US" sz="4000" b="1" dirty="0">
                <a:solidFill>
                  <a:srgbClr val="C00000"/>
                </a:solidFill>
              </a:rPr>
              <a:t>&amp; </a:t>
            </a:r>
            <a:r>
              <a:rPr lang="en-US" sz="4000" b="1" dirty="0" smtClean="0">
                <a:solidFill>
                  <a:srgbClr val="C00000"/>
                </a:solidFill>
              </a:rPr>
              <a:t>28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Friday </a:t>
            </a:r>
            <a:r>
              <a:rPr lang="en-US" sz="4000" b="1" dirty="0"/>
              <a:t>&amp; Saturday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November 2 </a:t>
            </a:r>
            <a:r>
              <a:rPr lang="en-US" sz="4000" b="1" dirty="0">
                <a:solidFill>
                  <a:srgbClr val="C00000"/>
                </a:solidFill>
              </a:rPr>
              <a:t>&amp; 3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C:\Users\amw11160\AppData\Local\Microsoft\Windows\Temporary Internet Files\Content.IE5\WJK9UDPG\MC9003048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194957" cy="286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mw11160\AppData\Local\Microsoft\Windows\Temporary Internet Files\Content.IE5\WJK9UDPG\MC9003512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13" y="4731402"/>
            <a:ext cx="3443960" cy="1871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all leaves clip a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7338">
            <a:off x="4654748" y="1945111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all leaves clip a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16527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fall leaves clip a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7625">
            <a:off x="100836" y="836040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0700" y="152400"/>
            <a:ext cx="7086600" cy="1828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52" y="685800"/>
            <a:ext cx="7467600" cy="83439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Summer 2019 Internship Applications </a:t>
            </a:r>
            <a:br>
              <a:rPr lang="en-US" sz="2000" b="1" dirty="0" smtClean="0"/>
            </a:br>
            <a:r>
              <a:rPr lang="en-US" sz="2000" b="1" dirty="0" smtClean="0"/>
              <a:t>Now Open!!!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7924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Current Juniors can apply now!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Gain hands on experience in a field of your interest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Build new skills and professional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Add to your resume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Easy online application: </a:t>
            </a:r>
            <a:r>
              <a:rPr lang="en-US" i="1" u="sng" dirty="0">
                <a:solidFill>
                  <a:schemeClr val="tx2">
                    <a:lumMod val="75000"/>
                  </a:schemeClr>
                </a:solidFill>
              </a:rPr>
              <a:t>https://goo.gl/forms/uQ4kzcrE4RjG84QA2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Applications Due November 1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st</a:t>
            </a:r>
            <a:r>
              <a:rPr lang="en-US" sz="2800" b="1" dirty="0" smtClean="0">
                <a:solidFill>
                  <a:srgbClr val="C00000"/>
                </a:solidFill>
              </a:rPr>
              <a:t>, 2018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Interview with UB staff on November 17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8" name="Picture 2" descr="Image result for fall leaves clip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7338">
            <a:off x="7854193" y="5755981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all leaves clip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16527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fall leaves clip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7625">
            <a:off x="18516" y="921526"/>
            <a:ext cx="1066800" cy="6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2891</TotalTime>
  <Words>631</Words>
  <Application>Microsoft Office PowerPoint</Application>
  <PresentationFormat>On-screen Show (4:3)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Californian FB</vt:lpstr>
      <vt:lpstr>Castellar</vt:lpstr>
      <vt:lpstr>Constantia</vt:lpstr>
      <vt:lpstr>Corbel</vt:lpstr>
      <vt:lpstr>Courier New</vt:lpstr>
      <vt:lpstr>Curlz MT</vt:lpstr>
      <vt:lpstr>Mangal</vt:lpstr>
      <vt:lpstr>Wingdings</vt:lpstr>
      <vt:lpstr>Parcel</vt:lpstr>
      <vt:lpstr>PowerPoint Presentation</vt:lpstr>
      <vt:lpstr>Today’s Schedule</vt:lpstr>
      <vt:lpstr>2018 New England Student Leadership Conference</vt:lpstr>
      <vt:lpstr>Sophomore Summit</vt:lpstr>
      <vt:lpstr>PowerPoint Presentation</vt:lpstr>
      <vt:lpstr>SENIOR/PARENT MEETING October  13th </vt:lpstr>
      <vt:lpstr>Fall Community Service</vt:lpstr>
      <vt:lpstr>SPEAKING OF COMMUNITY SERVICE… Warm the Children</vt:lpstr>
      <vt:lpstr>Summer 2019 Internship Applications  Now Open!!!</vt:lpstr>
      <vt:lpstr>Next Saturday College Meeting November  17th </vt:lpstr>
      <vt:lpstr>Saturday College Meeting  December  15th </vt:lpstr>
      <vt:lpstr>PowerPoint Presentation</vt:lpstr>
      <vt:lpstr>Junior retreat February 20th-22nd   </vt:lpstr>
      <vt:lpstr>2019 Green Mountain  Scholars Bowl</vt:lpstr>
      <vt:lpstr>JFK Leadership Conference April 2019  </vt:lpstr>
      <vt:lpstr>Education by engagement</vt:lpstr>
      <vt:lpstr>Thank you for being here Today  We appreciate your participation   Please Enjoy your workshops! </vt:lpstr>
      <vt:lpstr>Time for WORKSHOPS</vt:lpstr>
    </vt:vector>
  </TitlesOfParts>
  <Company>Johnson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Amanda M @ JSC</dc:creator>
  <cp:lastModifiedBy>Fuller, Erica S.</cp:lastModifiedBy>
  <cp:revision>107</cp:revision>
  <cp:lastPrinted>2016-10-05T14:59:07Z</cp:lastPrinted>
  <dcterms:created xsi:type="dcterms:W3CDTF">2013-10-01T13:51:44Z</dcterms:created>
  <dcterms:modified xsi:type="dcterms:W3CDTF">2018-09-19T13:05:23Z</dcterms:modified>
</cp:coreProperties>
</file>