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Lst>
  <p:notesMasterIdLst>
    <p:notesMasterId r:id="rId37"/>
  </p:notesMasterIdLst>
  <p:handoutMasterIdLst>
    <p:handoutMasterId r:id="rId38"/>
  </p:handoutMasterIdLst>
  <p:sldIdLst>
    <p:sldId id="325" r:id="rId5"/>
    <p:sldId id="327" r:id="rId6"/>
    <p:sldId id="347" r:id="rId7"/>
    <p:sldId id="348" r:id="rId8"/>
    <p:sldId id="349" r:id="rId9"/>
    <p:sldId id="350" r:id="rId10"/>
    <p:sldId id="352" r:id="rId11"/>
    <p:sldId id="353" r:id="rId12"/>
    <p:sldId id="355" r:id="rId13"/>
    <p:sldId id="354" r:id="rId14"/>
    <p:sldId id="357" r:id="rId15"/>
    <p:sldId id="358" r:id="rId16"/>
    <p:sldId id="360" r:id="rId17"/>
    <p:sldId id="361" r:id="rId18"/>
    <p:sldId id="362" r:id="rId19"/>
    <p:sldId id="359" r:id="rId20"/>
    <p:sldId id="366" r:id="rId21"/>
    <p:sldId id="367" r:id="rId22"/>
    <p:sldId id="368" r:id="rId23"/>
    <p:sldId id="369" r:id="rId24"/>
    <p:sldId id="365" r:id="rId25"/>
    <p:sldId id="374" r:id="rId26"/>
    <p:sldId id="375" r:id="rId27"/>
    <p:sldId id="380" r:id="rId28"/>
    <p:sldId id="379" r:id="rId29"/>
    <p:sldId id="373" r:id="rId30"/>
    <p:sldId id="372" r:id="rId31"/>
    <p:sldId id="370" r:id="rId32"/>
    <p:sldId id="377" r:id="rId33"/>
    <p:sldId id="378" r:id="rId34"/>
    <p:sldId id="382" r:id="rId35"/>
    <p:sldId id="306" r:id="rId3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 Sowder" initials="JS" lastIdx="28" clrIdx="0"/>
  <p:cmAuthor id="1" name="Carla Zetina" initials="CZ" lastIdx="7" clrIdx="1"/>
  <p:cmAuthor id="2" name="Danielle Tornquist" initials="DT"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37C"/>
    <a:srgbClr val="E569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80" autoAdjust="0"/>
    <p:restoredTop sz="88902" autoAdjust="0"/>
  </p:normalViewPr>
  <p:slideViewPr>
    <p:cSldViewPr snapToGrid="0" snapToObjects="1">
      <p:cViewPr varScale="1">
        <p:scale>
          <a:sx n="73" d="100"/>
          <a:sy n="73" d="100"/>
        </p:scale>
        <p:origin x="1406" y="67"/>
      </p:cViewPr>
      <p:guideLst>
        <p:guide orient="horz" pos="2160"/>
        <p:guide pos="3840"/>
      </p:guideLst>
    </p:cSldViewPr>
  </p:slideViewPr>
  <p:outlineViewPr>
    <p:cViewPr>
      <p:scale>
        <a:sx n="33" d="100"/>
        <a:sy n="33" d="100"/>
      </p:scale>
      <p:origin x="0" y="216"/>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5" d="100"/>
          <a:sy n="85" d="100"/>
        </p:scale>
        <p:origin x="2680"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1C255270-5D29-4AEB-BEA0-B48285C315BA}" type="datetimeFigureOut">
              <a:rPr lang="en-US" smtClean="0"/>
              <a:t>8/2/2023</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E447A3C3-4700-413B-B691-2F1A1AC05D98}" type="slidenum">
              <a:rPr lang="en-US" smtClean="0"/>
              <a:t>‹#›</a:t>
            </a:fld>
            <a:endParaRPr lang="en-US"/>
          </a:p>
        </p:txBody>
      </p:sp>
    </p:spTree>
    <p:extLst>
      <p:ext uri="{BB962C8B-B14F-4D97-AF65-F5344CB8AC3E}">
        <p14:creationId xmlns:p14="http://schemas.microsoft.com/office/powerpoint/2010/main" val="755198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48A5D59F-B25C-7C4A-9FBA-49CB1AC000B3}" type="datetimeFigureOut">
              <a:rPr lang="en-US" smtClean="0"/>
              <a:t>8/2/2023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14ECD9AD-3DAF-DA4F-B984-CC53C5EF552D}" type="slidenum">
              <a:rPr lang="en-US" smtClean="0"/>
              <a:t>‹#›</a:t>
            </a:fld>
            <a:endParaRPr lang="en-US"/>
          </a:p>
        </p:txBody>
      </p:sp>
    </p:spTree>
    <p:extLst>
      <p:ext uri="{BB962C8B-B14F-4D97-AF65-F5344CB8AC3E}">
        <p14:creationId xmlns:p14="http://schemas.microsoft.com/office/powerpoint/2010/main" val="3602111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ECD9AD-3DAF-DA4F-B984-CC53C5EF552D}" type="slidenum">
              <a:rPr lang="en-US" smtClean="0"/>
              <a:t>1</a:t>
            </a:fld>
            <a:endParaRPr lang="en-US"/>
          </a:p>
        </p:txBody>
      </p:sp>
    </p:spTree>
    <p:extLst>
      <p:ext uri="{BB962C8B-B14F-4D97-AF65-F5344CB8AC3E}">
        <p14:creationId xmlns:p14="http://schemas.microsoft.com/office/powerpoint/2010/main" val="100582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ECD9AD-3DAF-DA4F-B984-CC53C5EF552D}" type="slidenum">
              <a:rPr lang="en-US" smtClean="0"/>
              <a:t>10</a:t>
            </a:fld>
            <a:endParaRPr lang="en-US"/>
          </a:p>
        </p:txBody>
      </p:sp>
    </p:spTree>
    <p:extLst>
      <p:ext uri="{BB962C8B-B14F-4D97-AF65-F5344CB8AC3E}">
        <p14:creationId xmlns:p14="http://schemas.microsoft.com/office/powerpoint/2010/main" val="712133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ECD9AD-3DAF-DA4F-B984-CC53C5EF552D}" type="slidenum">
              <a:rPr lang="en-US" smtClean="0"/>
              <a:t>11</a:t>
            </a:fld>
            <a:endParaRPr lang="en-US"/>
          </a:p>
        </p:txBody>
      </p:sp>
    </p:spTree>
    <p:extLst>
      <p:ext uri="{BB962C8B-B14F-4D97-AF65-F5344CB8AC3E}">
        <p14:creationId xmlns:p14="http://schemas.microsoft.com/office/powerpoint/2010/main" val="1188860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ECD9AD-3DAF-DA4F-B984-CC53C5EF552D}" type="slidenum">
              <a:rPr lang="en-US" smtClean="0"/>
              <a:t>14</a:t>
            </a:fld>
            <a:endParaRPr lang="en-US"/>
          </a:p>
        </p:txBody>
      </p:sp>
    </p:spTree>
    <p:extLst>
      <p:ext uri="{BB962C8B-B14F-4D97-AF65-F5344CB8AC3E}">
        <p14:creationId xmlns:p14="http://schemas.microsoft.com/office/powerpoint/2010/main" val="3577394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ECD9AD-3DAF-DA4F-B984-CC53C5EF552D}" type="slidenum">
              <a:rPr lang="en-US" smtClean="0"/>
              <a:t>18</a:t>
            </a:fld>
            <a:endParaRPr lang="en-US"/>
          </a:p>
        </p:txBody>
      </p:sp>
    </p:spTree>
    <p:extLst>
      <p:ext uri="{BB962C8B-B14F-4D97-AF65-F5344CB8AC3E}">
        <p14:creationId xmlns:p14="http://schemas.microsoft.com/office/powerpoint/2010/main" val="3129215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4ECD9AD-3DAF-DA4F-B984-CC53C5EF552D}" type="slidenum">
              <a:rPr lang="en-US" smtClean="0"/>
              <a:t>19</a:t>
            </a:fld>
            <a:endParaRPr lang="en-US"/>
          </a:p>
        </p:txBody>
      </p:sp>
    </p:spTree>
    <p:extLst>
      <p:ext uri="{BB962C8B-B14F-4D97-AF65-F5344CB8AC3E}">
        <p14:creationId xmlns:p14="http://schemas.microsoft.com/office/powerpoint/2010/main" val="512600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ECD9AD-3DAF-DA4F-B984-CC53C5EF552D}" type="slidenum">
              <a:rPr lang="en-US" smtClean="0"/>
              <a:t>25</a:t>
            </a:fld>
            <a:endParaRPr lang="en-US"/>
          </a:p>
        </p:txBody>
      </p:sp>
    </p:spTree>
    <p:extLst>
      <p:ext uri="{BB962C8B-B14F-4D97-AF65-F5344CB8AC3E}">
        <p14:creationId xmlns:p14="http://schemas.microsoft.com/office/powerpoint/2010/main" val="10058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ECD9AD-3DAF-DA4F-B984-CC53C5EF552D}" type="slidenum">
              <a:rPr lang="en-US" smtClean="0"/>
              <a:t>2</a:t>
            </a:fld>
            <a:endParaRPr lang="en-US"/>
          </a:p>
        </p:txBody>
      </p:sp>
    </p:spTree>
    <p:extLst>
      <p:ext uri="{BB962C8B-B14F-4D97-AF65-F5344CB8AC3E}">
        <p14:creationId xmlns:p14="http://schemas.microsoft.com/office/powerpoint/2010/main" val="909623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ECD9AD-3DAF-DA4F-B984-CC53C5EF552D}" type="slidenum">
              <a:rPr lang="en-US" smtClean="0"/>
              <a:t>3</a:t>
            </a:fld>
            <a:endParaRPr lang="en-US"/>
          </a:p>
        </p:txBody>
      </p:sp>
    </p:spTree>
    <p:extLst>
      <p:ext uri="{BB962C8B-B14F-4D97-AF65-F5344CB8AC3E}">
        <p14:creationId xmlns:p14="http://schemas.microsoft.com/office/powerpoint/2010/main" val="3745493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ECD9AD-3DAF-DA4F-B984-CC53C5EF552D}" type="slidenum">
              <a:rPr lang="en-US" smtClean="0"/>
              <a:t>4</a:t>
            </a:fld>
            <a:endParaRPr lang="en-US"/>
          </a:p>
        </p:txBody>
      </p:sp>
    </p:spTree>
    <p:extLst>
      <p:ext uri="{BB962C8B-B14F-4D97-AF65-F5344CB8AC3E}">
        <p14:creationId xmlns:p14="http://schemas.microsoft.com/office/powerpoint/2010/main" val="1578821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ECD9AD-3DAF-DA4F-B984-CC53C5EF552D}" type="slidenum">
              <a:rPr lang="en-US" smtClean="0"/>
              <a:t>5</a:t>
            </a:fld>
            <a:endParaRPr lang="en-US"/>
          </a:p>
        </p:txBody>
      </p:sp>
    </p:spTree>
    <p:extLst>
      <p:ext uri="{BB962C8B-B14F-4D97-AF65-F5344CB8AC3E}">
        <p14:creationId xmlns:p14="http://schemas.microsoft.com/office/powerpoint/2010/main" val="291802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ECD9AD-3DAF-DA4F-B984-CC53C5EF552D}" type="slidenum">
              <a:rPr lang="en-US" smtClean="0"/>
              <a:t>6</a:t>
            </a:fld>
            <a:endParaRPr lang="en-US"/>
          </a:p>
        </p:txBody>
      </p:sp>
    </p:spTree>
    <p:extLst>
      <p:ext uri="{BB962C8B-B14F-4D97-AF65-F5344CB8AC3E}">
        <p14:creationId xmlns:p14="http://schemas.microsoft.com/office/powerpoint/2010/main" val="1580471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ECD9AD-3DAF-DA4F-B984-CC53C5EF552D}" type="slidenum">
              <a:rPr lang="en-US" smtClean="0"/>
              <a:t>7</a:t>
            </a:fld>
            <a:endParaRPr lang="en-US"/>
          </a:p>
        </p:txBody>
      </p:sp>
    </p:spTree>
    <p:extLst>
      <p:ext uri="{BB962C8B-B14F-4D97-AF65-F5344CB8AC3E}">
        <p14:creationId xmlns:p14="http://schemas.microsoft.com/office/powerpoint/2010/main" val="2185340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ECD9AD-3DAF-DA4F-B984-CC53C5EF552D}" type="slidenum">
              <a:rPr lang="en-US" smtClean="0"/>
              <a:t>8</a:t>
            </a:fld>
            <a:endParaRPr lang="en-US"/>
          </a:p>
        </p:txBody>
      </p:sp>
    </p:spTree>
    <p:extLst>
      <p:ext uri="{BB962C8B-B14F-4D97-AF65-F5344CB8AC3E}">
        <p14:creationId xmlns:p14="http://schemas.microsoft.com/office/powerpoint/2010/main" val="2703116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ECD9AD-3DAF-DA4F-B984-CC53C5EF552D}" type="slidenum">
              <a:rPr lang="en-US" smtClean="0"/>
              <a:t>9</a:t>
            </a:fld>
            <a:endParaRPr lang="en-US"/>
          </a:p>
        </p:txBody>
      </p:sp>
    </p:spTree>
    <p:extLst>
      <p:ext uri="{BB962C8B-B14F-4D97-AF65-F5344CB8AC3E}">
        <p14:creationId xmlns:p14="http://schemas.microsoft.com/office/powerpoint/2010/main" val="3832357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4BAC403E-1E6A-664B-BF3F-E1156B105E89}"/>
              </a:ext>
            </a:extLst>
          </p:cNvPr>
          <p:cNvSpPr/>
          <p:nvPr/>
        </p:nvSpPr>
        <p:spPr>
          <a:xfrm rot="16200000" flipH="1">
            <a:off x="9304753" y="2465540"/>
            <a:ext cx="3849663" cy="1924831"/>
          </a:xfrm>
          <a:custGeom>
            <a:avLst/>
            <a:gdLst>
              <a:gd name="connsiteX0" fmla="*/ 0 w 3849663"/>
              <a:gd name="connsiteY0" fmla="*/ 1924831 h 1924831"/>
              <a:gd name="connsiteX1" fmla="*/ 3849663 w 3849663"/>
              <a:gd name="connsiteY1" fmla="*/ 1924831 h 1924831"/>
              <a:gd name="connsiteX2" fmla="*/ 1925582 w 3849663"/>
              <a:gd name="connsiteY2" fmla="*/ 0 h 1924831"/>
              <a:gd name="connsiteX3" fmla="*/ 0 w 3849663"/>
              <a:gd name="connsiteY3" fmla="*/ 1924831 h 1924831"/>
            </a:gdLst>
            <a:ahLst/>
            <a:cxnLst>
              <a:cxn ang="0">
                <a:pos x="connsiteX0" y="connsiteY0"/>
              </a:cxn>
              <a:cxn ang="0">
                <a:pos x="connsiteX1" y="connsiteY1"/>
              </a:cxn>
              <a:cxn ang="0">
                <a:pos x="connsiteX2" y="connsiteY2"/>
              </a:cxn>
              <a:cxn ang="0">
                <a:pos x="connsiteX3" y="connsiteY3"/>
              </a:cxn>
            </a:cxnLst>
            <a:rect l="l" t="t" r="r" b="b"/>
            <a:pathLst>
              <a:path w="3849663" h="1924831">
                <a:moveTo>
                  <a:pt x="0" y="1924831"/>
                </a:moveTo>
                <a:lnTo>
                  <a:pt x="3849663" y="1924831"/>
                </a:lnTo>
                <a:lnTo>
                  <a:pt x="1925582" y="0"/>
                </a:lnTo>
                <a:lnTo>
                  <a:pt x="0" y="192483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34DD01C2-BF1B-624C-ACC6-6987BDF5B947}"/>
              </a:ext>
            </a:extLst>
          </p:cNvPr>
          <p:cNvSpPr/>
          <p:nvPr/>
        </p:nvSpPr>
        <p:spPr>
          <a:xfrm rot="16200000" flipH="1">
            <a:off x="6838168" y="-1044"/>
            <a:ext cx="5352788" cy="5354876"/>
          </a:xfrm>
          <a:custGeom>
            <a:avLst/>
            <a:gdLst>
              <a:gd name="connsiteX0" fmla="*/ 0 w 5352788"/>
              <a:gd name="connsiteY0" fmla="*/ 0 h 5354876"/>
              <a:gd name="connsiteX1" fmla="*/ 0 w 5352788"/>
              <a:gd name="connsiteY1" fmla="*/ 5354876 h 5354876"/>
              <a:gd name="connsiteX2" fmla="*/ 5352788 w 5352788"/>
              <a:gd name="connsiteY2" fmla="*/ 5354876 h 5354876"/>
              <a:gd name="connsiteX3" fmla="*/ 5352787 w 5352788"/>
              <a:gd name="connsiteY3" fmla="*/ 5354875 h 5354876"/>
              <a:gd name="connsiteX4" fmla="*/ 1503124 w 5352788"/>
              <a:gd name="connsiteY4" fmla="*/ 5354875 h 5354876"/>
              <a:gd name="connsiteX5" fmla="*/ 3428706 w 5352788"/>
              <a:gd name="connsiteY5" fmla="*/ 3430044 h 5354876"/>
              <a:gd name="connsiteX6" fmla="*/ 0 w 5352788"/>
              <a:gd name="connsiteY6" fmla="*/ 0 h 53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2788" h="5354876">
                <a:moveTo>
                  <a:pt x="0" y="0"/>
                </a:moveTo>
                <a:lnTo>
                  <a:pt x="0" y="5354876"/>
                </a:lnTo>
                <a:lnTo>
                  <a:pt x="5352788" y="5354876"/>
                </a:lnTo>
                <a:lnTo>
                  <a:pt x="5352787" y="5354875"/>
                </a:lnTo>
                <a:lnTo>
                  <a:pt x="1503124" y="5354875"/>
                </a:lnTo>
                <a:lnTo>
                  <a:pt x="3428706" y="3430044"/>
                </a:lnTo>
                <a:lnTo>
                  <a:pt x="0" y="0"/>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7D5C9958-2135-A54A-A01A-C4EDC637729E}"/>
              </a:ext>
            </a:extLst>
          </p:cNvPr>
          <p:cNvSpPr/>
          <p:nvPr/>
        </p:nvSpPr>
        <p:spPr>
          <a:xfrm rot="16200000" flipH="1">
            <a:off x="7800958" y="2466959"/>
            <a:ext cx="3429294" cy="5352788"/>
          </a:xfrm>
          <a:custGeom>
            <a:avLst/>
            <a:gdLst>
              <a:gd name="connsiteX0" fmla="*/ 0 w 3429294"/>
              <a:gd name="connsiteY0" fmla="*/ 3427957 h 5352788"/>
              <a:gd name="connsiteX1" fmla="*/ 1924081 w 3429294"/>
              <a:gd name="connsiteY1" fmla="*/ 5352788 h 5352788"/>
              <a:gd name="connsiteX2" fmla="*/ 3429294 w 3429294"/>
              <a:gd name="connsiteY2" fmla="*/ 5352788 h 5352788"/>
              <a:gd name="connsiteX3" fmla="*/ 3429294 w 3429294"/>
              <a:gd name="connsiteY3" fmla="*/ 0 h 5352788"/>
              <a:gd name="connsiteX4" fmla="*/ 0 w 3429294"/>
              <a:gd name="connsiteY4" fmla="*/ 3427957 h 535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294" h="5352788">
                <a:moveTo>
                  <a:pt x="0" y="3427957"/>
                </a:moveTo>
                <a:lnTo>
                  <a:pt x="1924081" y="5352788"/>
                </a:lnTo>
                <a:lnTo>
                  <a:pt x="3429294" y="5352788"/>
                </a:lnTo>
                <a:lnTo>
                  <a:pt x="3429294" y="0"/>
                </a:lnTo>
                <a:lnTo>
                  <a:pt x="0" y="342795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41055260-D4EC-5E4D-BF7E-C63E175B0587}"/>
              </a:ext>
            </a:extLst>
          </p:cNvPr>
          <p:cNvSpPr>
            <a:spLocks noGrp="1"/>
          </p:cNvSpPr>
          <p:nvPr>
            <p:ph type="title" hasCustomPrompt="1"/>
          </p:nvPr>
        </p:nvSpPr>
        <p:spPr>
          <a:xfrm>
            <a:off x="3217334" y="3773105"/>
            <a:ext cx="5757333" cy="828673"/>
          </a:xfrm>
        </p:spPr>
        <p:txBody>
          <a:bodyPr/>
          <a:lstStyle>
            <a:lvl1pPr algn="ctr">
              <a:defRPr sz="3600" b="0" i="0">
                <a:solidFill>
                  <a:schemeClr val="accent2"/>
                </a:solidFill>
                <a:latin typeface="Rockwell Nova Light" panose="02060503020205020403" pitchFamily="18" charset="0"/>
              </a:defRPr>
            </a:lvl1pPr>
          </a:lstStyle>
          <a:p>
            <a:r>
              <a:rPr lang="en-US" dirty="0"/>
              <a:t>Title</a:t>
            </a:r>
          </a:p>
        </p:txBody>
      </p:sp>
      <p:sp>
        <p:nvSpPr>
          <p:cNvPr id="14" name="Text Placeholder 13">
            <a:extLst>
              <a:ext uri="{FF2B5EF4-FFF2-40B4-BE49-F238E27FC236}">
                <a16:creationId xmlns:a16="http://schemas.microsoft.com/office/drawing/2014/main" id="{C4DE246B-D77E-4048-94FA-82937309212A}"/>
              </a:ext>
            </a:extLst>
          </p:cNvPr>
          <p:cNvSpPr>
            <a:spLocks noGrp="1"/>
          </p:cNvSpPr>
          <p:nvPr>
            <p:ph type="body" sz="quarter" idx="10" hasCustomPrompt="1"/>
          </p:nvPr>
        </p:nvSpPr>
        <p:spPr>
          <a:xfrm>
            <a:off x="3234267" y="4675796"/>
            <a:ext cx="5757333" cy="279400"/>
          </a:xfrm>
        </p:spPr>
        <p:txBody>
          <a:bodyPr/>
          <a:lstStyle>
            <a:lvl1pPr marL="0" indent="0" algn="ctr">
              <a:buNone/>
              <a:defRPr sz="140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Month XX, 2019</a:t>
            </a:r>
          </a:p>
        </p:txBody>
      </p:sp>
      <p:sp>
        <p:nvSpPr>
          <p:cNvPr id="20" name="Freeform 19">
            <a:extLst>
              <a:ext uri="{FF2B5EF4-FFF2-40B4-BE49-F238E27FC236}">
                <a16:creationId xmlns:a16="http://schemas.microsoft.com/office/drawing/2014/main" id="{46B431AF-E44D-E741-A1D6-52DA2F55ECAD}"/>
              </a:ext>
            </a:extLst>
          </p:cNvPr>
          <p:cNvSpPr>
            <a:spLocks noChangeAspect="1"/>
          </p:cNvSpPr>
          <p:nvPr/>
        </p:nvSpPr>
        <p:spPr>
          <a:xfrm rot="5400000" flipH="1">
            <a:off x="-1" y="1504168"/>
            <a:ext cx="5352788" cy="5354876"/>
          </a:xfrm>
          <a:custGeom>
            <a:avLst/>
            <a:gdLst>
              <a:gd name="connsiteX0" fmla="*/ 0 w 5352788"/>
              <a:gd name="connsiteY0" fmla="*/ 0 h 5354876"/>
              <a:gd name="connsiteX1" fmla="*/ 0 w 5352788"/>
              <a:gd name="connsiteY1" fmla="*/ 5354876 h 5354876"/>
              <a:gd name="connsiteX2" fmla="*/ 5352788 w 5352788"/>
              <a:gd name="connsiteY2" fmla="*/ 5354876 h 5354876"/>
              <a:gd name="connsiteX3" fmla="*/ 5352787 w 5352788"/>
              <a:gd name="connsiteY3" fmla="*/ 5354875 h 5354876"/>
              <a:gd name="connsiteX4" fmla="*/ 1503124 w 5352788"/>
              <a:gd name="connsiteY4" fmla="*/ 5354875 h 5354876"/>
              <a:gd name="connsiteX5" fmla="*/ 3428706 w 5352788"/>
              <a:gd name="connsiteY5" fmla="*/ 3430044 h 5354876"/>
              <a:gd name="connsiteX6" fmla="*/ 0 w 5352788"/>
              <a:gd name="connsiteY6" fmla="*/ 0 h 53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2788" h="5354876">
                <a:moveTo>
                  <a:pt x="0" y="0"/>
                </a:moveTo>
                <a:lnTo>
                  <a:pt x="0" y="5354876"/>
                </a:lnTo>
                <a:lnTo>
                  <a:pt x="5352788" y="5354876"/>
                </a:lnTo>
                <a:lnTo>
                  <a:pt x="5352787" y="5354875"/>
                </a:lnTo>
                <a:lnTo>
                  <a:pt x="1503124" y="5354875"/>
                </a:lnTo>
                <a:lnTo>
                  <a:pt x="3428706" y="3430044"/>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57D2B35B-8A85-184C-B479-28326AA8CBE2}"/>
              </a:ext>
            </a:extLst>
          </p:cNvPr>
          <p:cNvSpPr/>
          <p:nvPr/>
        </p:nvSpPr>
        <p:spPr>
          <a:xfrm rot="5400000" flipH="1">
            <a:off x="-963461" y="2467629"/>
            <a:ext cx="3849663" cy="1924831"/>
          </a:xfrm>
          <a:custGeom>
            <a:avLst/>
            <a:gdLst>
              <a:gd name="connsiteX0" fmla="*/ 0 w 3849663"/>
              <a:gd name="connsiteY0" fmla="*/ 1924831 h 1924831"/>
              <a:gd name="connsiteX1" fmla="*/ 3849663 w 3849663"/>
              <a:gd name="connsiteY1" fmla="*/ 1924831 h 1924831"/>
              <a:gd name="connsiteX2" fmla="*/ 1925582 w 3849663"/>
              <a:gd name="connsiteY2" fmla="*/ 0 h 1924831"/>
              <a:gd name="connsiteX3" fmla="*/ 0 w 3849663"/>
              <a:gd name="connsiteY3" fmla="*/ 1924831 h 1924831"/>
            </a:gdLst>
            <a:ahLst/>
            <a:cxnLst>
              <a:cxn ang="0">
                <a:pos x="connsiteX0" y="connsiteY0"/>
              </a:cxn>
              <a:cxn ang="0">
                <a:pos x="connsiteX1" y="connsiteY1"/>
              </a:cxn>
              <a:cxn ang="0">
                <a:pos x="connsiteX2" y="connsiteY2"/>
              </a:cxn>
              <a:cxn ang="0">
                <a:pos x="connsiteX3" y="connsiteY3"/>
              </a:cxn>
            </a:cxnLst>
            <a:rect l="l" t="t" r="r" b="b"/>
            <a:pathLst>
              <a:path w="3849663" h="1924831">
                <a:moveTo>
                  <a:pt x="0" y="1924831"/>
                </a:moveTo>
                <a:lnTo>
                  <a:pt x="3849663" y="1924831"/>
                </a:lnTo>
                <a:lnTo>
                  <a:pt x="1925582" y="0"/>
                </a:lnTo>
                <a:lnTo>
                  <a:pt x="0" y="19248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A1CE9750-2491-0C44-A2D4-D3FF4627E0D0}"/>
              </a:ext>
            </a:extLst>
          </p:cNvPr>
          <p:cNvSpPr/>
          <p:nvPr/>
        </p:nvSpPr>
        <p:spPr>
          <a:xfrm rot="5400000" flipH="1">
            <a:off x="960703" y="-961747"/>
            <a:ext cx="3429294" cy="5352788"/>
          </a:xfrm>
          <a:custGeom>
            <a:avLst/>
            <a:gdLst>
              <a:gd name="connsiteX0" fmla="*/ 0 w 3429294"/>
              <a:gd name="connsiteY0" fmla="*/ 3427957 h 5352788"/>
              <a:gd name="connsiteX1" fmla="*/ 1924081 w 3429294"/>
              <a:gd name="connsiteY1" fmla="*/ 5352788 h 5352788"/>
              <a:gd name="connsiteX2" fmla="*/ 3429294 w 3429294"/>
              <a:gd name="connsiteY2" fmla="*/ 5352788 h 5352788"/>
              <a:gd name="connsiteX3" fmla="*/ 3429294 w 3429294"/>
              <a:gd name="connsiteY3" fmla="*/ 0 h 5352788"/>
              <a:gd name="connsiteX4" fmla="*/ 0 w 3429294"/>
              <a:gd name="connsiteY4" fmla="*/ 3427957 h 535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294" h="5352788">
                <a:moveTo>
                  <a:pt x="0" y="3427957"/>
                </a:moveTo>
                <a:lnTo>
                  <a:pt x="1924081" y="5352788"/>
                </a:lnTo>
                <a:lnTo>
                  <a:pt x="3429294" y="5352788"/>
                </a:lnTo>
                <a:lnTo>
                  <a:pt x="3429294" y="0"/>
                </a:lnTo>
                <a:lnTo>
                  <a:pt x="0" y="342795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EC775FCC-64F6-1043-963E-A49771DC7A14}"/>
              </a:ext>
            </a:extLst>
          </p:cNvPr>
          <p:cNvPicPr>
            <a:picLocks noChangeAspect="1"/>
          </p:cNvPicPr>
          <p:nvPr/>
        </p:nvPicPr>
        <p:blipFill>
          <a:blip r:embed="rId2"/>
          <a:stretch>
            <a:fillRect/>
          </a:stretch>
        </p:blipFill>
        <p:spPr>
          <a:xfrm>
            <a:off x="3964214" y="2195337"/>
            <a:ext cx="4263572" cy="1193800"/>
          </a:xfrm>
          <a:prstGeom prst="rect">
            <a:avLst/>
          </a:prstGeom>
        </p:spPr>
      </p:pic>
      <p:sp>
        <p:nvSpPr>
          <p:cNvPr id="11" name="Freeform 10">
            <a:extLst>
              <a:ext uri="{FF2B5EF4-FFF2-40B4-BE49-F238E27FC236}">
                <a16:creationId xmlns:a16="http://schemas.microsoft.com/office/drawing/2014/main" id="{F8BF5948-B4A0-9A40-8E24-FB143AFF1181}"/>
              </a:ext>
            </a:extLst>
          </p:cNvPr>
          <p:cNvSpPr/>
          <p:nvPr userDrawn="1"/>
        </p:nvSpPr>
        <p:spPr>
          <a:xfrm rot="16200000" flipH="1">
            <a:off x="6840255" y="-1045"/>
            <a:ext cx="5352788" cy="5354876"/>
          </a:xfrm>
          <a:custGeom>
            <a:avLst/>
            <a:gdLst>
              <a:gd name="connsiteX0" fmla="*/ 0 w 5352788"/>
              <a:gd name="connsiteY0" fmla="*/ 0 h 5354876"/>
              <a:gd name="connsiteX1" fmla="*/ 0 w 5352788"/>
              <a:gd name="connsiteY1" fmla="*/ 5354876 h 5354876"/>
              <a:gd name="connsiteX2" fmla="*/ 5352788 w 5352788"/>
              <a:gd name="connsiteY2" fmla="*/ 5354876 h 5354876"/>
              <a:gd name="connsiteX3" fmla="*/ 5352787 w 5352788"/>
              <a:gd name="connsiteY3" fmla="*/ 5354875 h 5354876"/>
              <a:gd name="connsiteX4" fmla="*/ 1503124 w 5352788"/>
              <a:gd name="connsiteY4" fmla="*/ 5354875 h 5354876"/>
              <a:gd name="connsiteX5" fmla="*/ 3428706 w 5352788"/>
              <a:gd name="connsiteY5" fmla="*/ 3430044 h 5354876"/>
              <a:gd name="connsiteX6" fmla="*/ 0 w 5352788"/>
              <a:gd name="connsiteY6" fmla="*/ 0 h 53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2788" h="5354876">
                <a:moveTo>
                  <a:pt x="0" y="0"/>
                </a:moveTo>
                <a:lnTo>
                  <a:pt x="0" y="5354876"/>
                </a:lnTo>
                <a:lnTo>
                  <a:pt x="5352788" y="5354876"/>
                </a:lnTo>
                <a:lnTo>
                  <a:pt x="5352787" y="5354875"/>
                </a:lnTo>
                <a:lnTo>
                  <a:pt x="1503124" y="5354875"/>
                </a:lnTo>
                <a:lnTo>
                  <a:pt x="3428706" y="3430044"/>
                </a:lnTo>
                <a:lnTo>
                  <a:pt x="0" y="0"/>
                </a:lnTo>
                <a:close/>
              </a:path>
            </a:pathLst>
          </a:custGeom>
          <a:blipFill dpi="0" rotWithShape="0">
            <a:blip r:embed="rId3" cstate="print">
              <a:extLst>
                <a:ext uri="{28A0092B-C50C-407E-A947-70E740481C1C}">
                  <a14:useLocalDpi xmlns:a14="http://schemas.microsoft.com/office/drawing/2010/main"/>
                </a:ext>
              </a:extLst>
            </a:blip>
            <a:srcRect/>
            <a:stretch>
              <a:fillRect l="2043" b="1495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7200" l="7133" r="90000">
                        <a14:foregroundMark x1="15867" y1="85400" x2="15867" y2="85400"/>
                        <a14:foregroundMark x1="8600" y1="89800" x2="8600" y2="89800"/>
                        <a14:foregroundMark x1="7133" y1="97200" x2="7133" y2="97200"/>
                      </a14:backgroundRemoval>
                    </a14:imgEffect>
                  </a14:imgLayer>
                </a14:imgProps>
              </a:ext>
              <a:ext uri="{28A0092B-C50C-407E-A947-70E740481C1C}">
                <a14:useLocalDpi xmlns:a14="http://schemas.microsoft.com/office/drawing/2010/main" val="0"/>
              </a:ext>
            </a:extLst>
          </a:blip>
          <a:stretch>
            <a:fillRect/>
          </a:stretch>
        </p:blipFill>
        <p:spPr>
          <a:xfrm>
            <a:off x="-192129" y="2330194"/>
            <a:ext cx="6814752" cy="4543168"/>
          </a:xfrm>
          <a:prstGeom prst="rect">
            <a:avLst/>
          </a:prstGeom>
        </p:spPr>
      </p:pic>
    </p:spTree>
    <p:extLst>
      <p:ext uri="{BB962C8B-B14F-4D97-AF65-F5344CB8AC3E}">
        <p14:creationId xmlns:p14="http://schemas.microsoft.com/office/powerpoint/2010/main" val="205455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34CC-20EC-0547-826F-2AEBBFBFE735}"/>
              </a:ext>
            </a:extLst>
          </p:cNvPr>
          <p:cNvSpPr>
            <a:spLocks noGrp="1"/>
          </p:cNvSpPr>
          <p:nvPr>
            <p:ph type="title"/>
          </p:nvPr>
        </p:nvSpPr>
        <p:spPr>
          <a:xfrm>
            <a:off x="838200" y="365125"/>
            <a:ext cx="5345624"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3F570EB-259D-E341-94EB-DE2696FE345E}"/>
              </a:ext>
            </a:extLst>
          </p:cNvPr>
          <p:cNvSpPr>
            <a:spLocks noGrp="1"/>
          </p:cNvSpPr>
          <p:nvPr>
            <p:ph idx="1"/>
          </p:nvPr>
        </p:nvSpPr>
        <p:spPr>
          <a:xfrm>
            <a:off x="838200" y="1825625"/>
            <a:ext cx="5345624"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D73F57A-700C-6946-9D02-0FB9CADE5DBB}"/>
              </a:ext>
            </a:extLst>
          </p:cNvPr>
          <p:cNvSpPr>
            <a:spLocks noGrp="1"/>
          </p:cNvSpPr>
          <p:nvPr>
            <p:ph type="ftr" sz="quarter" idx="11"/>
          </p:nvPr>
        </p:nvSpPr>
        <p:spPr/>
        <p:txBody>
          <a:bodyPr/>
          <a:lstStyle/>
          <a:p>
            <a:r>
              <a:rPr lang="en-US"/>
              <a:t>Scholarship America</a:t>
            </a:r>
          </a:p>
        </p:txBody>
      </p:sp>
      <p:sp>
        <p:nvSpPr>
          <p:cNvPr id="6" name="Slide Number Placeholder 5">
            <a:extLst>
              <a:ext uri="{FF2B5EF4-FFF2-40B4-BE49-F238E27FC236}">
                <a16:creationId xmlns:a16="http://schemas.microsoft.com/office/drawing/2014/main" id="{20FEE014-3831-4946-810D-0055DBFAE2C9}"/>
              </a:ext>
            </a:extLst>
          </p:cNvPr>
          <p:cNvSpPr>
            <a:spLocks noGrp="1"/>
          </p:cNvSpPr>
          <p:nvPr>
            <p:ph type="sldNum" sz="quarter" idx="12"/>
          </p:nvPr>
        </p:nvSpPr>
        <p:spPr/>
        <p:txBody>
          <a:bodyPr/>
          <a:lstStyle/>
          <a:p>
            <a:fld id="{8AC7228D-43FC-EA40-A588-4801B8BBAE12}" type="slidenum">
              <a:rPr lang="en-US" smtClean="0"/>
              <a:t>‹#›</a:t>
            </a:fld>
            <a:endParaRPr lang="en-US"/>
          </a:p>
        </p:txBody>
      </p:sp>
      <p:pic>
        <p:nvPicPr>
          <p:cNvPr id="8" name="Picture 7">
            <a:extLst>
              <a:ext uri="{FF2B5EF4-FFF2-40B4-BE49-F238E27FC236}">
                <a16:creationId xmlns:a16="http://schemas.microsoft.com/office/drawing/2014/main" id="{419BC4FE-1D85-5F47-9525-BCE255F447B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892208" y="3140764"/>
            <a:ext cx="2279375" cy="2238909"/>
          </a:xfrm>
          <a:prstGeom prst="rect">
            <a:avLst/>
          </a:prstGeom>
        </p:spPr>
      </p:pic>
      <p:sp>
        <p:nvSpPr>
          <p:cNvPr id="10" name="Picture Placeholder 8">
            <a:extLst>
              <a:ext uri="{FF2B5EF4-FFF2-40B4-BE49-F238E27FC236}">
                <a16:creationId xmlns:a16="http://schemas.microsoft.com/office/drawing/2014/main" id="{3EA7A41D-E17A-8544-88D8-5153A7DCB7BC}"/>
              </a:ext>
            </a:extLst>
          </p:cNvPr>
          <p:cNvSpPr>
            <a:spLocks noGrp="1"/>
          </p:cNvSpPr>
          <p:nvPr>
            <p:ph type="pic" sz="quarter" idx="13"/>
          </p:nvPr>
        </p:nvSpPr>
        <p:spPr>
          <a:xfrm>
            <a:off x="6462794" y="1151900"/>
            <a:ext cx="3354199" cy="3952890"/>
          </a:xfrm>
          <a:solidFill>
            <a:schemeClr val="bg2"/>
          </a:solidFill>
        </p:spPr>
        <p:txBody>
          <a:bodyPr anchor="ctr"/>
          <a:lstStyle>
            <a:lvl1pPr marL="0" indent="0" algn="ctr">
              <a:buNone/>
              <a:defRPr/>
            </a:lvl1pPr>
          </a:lstStyle>
          <a:p>
            <a:endParaRPr lang="en-US"/>
          </a:p>
        </p:txBody>
      </p:sp>
      <p:sp>
        <p:nvSpPr>
          <p:cNvPr id="9" name="Right Triangle 8">
            <a:extLst>
              <a:ext uri="{FF2B5EF4-FFF2-40B4-BE49-F238E27FC236}">
                <a16:creationId xmlns:a16="http://schemas.microsoft.com/office/drawing/2014/main" id="{D95DC688-E2FA-0D49-B103-57069D16B9E3}"/>
              </a:ext>
            </a:extLst>
          </p:cNvPr>
          <p:cNvSpPr/>
          <p:nvPr/>
        </p:nvSpPr>
        <p:spPr>
          <a:xfrm flipH="1" flipV="1">
            <a:off x="8089900" y="0"/>
            <a:ext cx="4102100" cy="4216400"/>
          </a:xfrm>
          <a:prstGeom prst="rtTriangle">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0447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34CC-20EC-0547-826F-2AEBBFBFE735}"/>
              </a:ext>
            </a:extLst>
          </p:cNvPr>
          <p:cNvSpPr>
            <a:spLocks noGrp="1"/>
          </p:cNvSpPr>
          <p:nvPr>
            <p:ph type="title"/>
          </p:nvPr>
        </p:nvSpPr>
        <p:spPr>
          <a:xfrm>
            <a:off x="838200" y="365125"/>
            <a:ext cx="5345624"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3F570EB-259D-E341-94EB-DE2696FE345E}"/>
              </a:ext>
            </a:extLst>
          </p:cNvPr>
          <p:cNvSpPr>
            <a:spLocks noGrp="1"/>
          </p:cNvSpPr>
          <p:nvPr>
            <p:ph idx="1"/>
          </p:nvPr>
        </p:nvSpPr>
        <p:spPr>
          <a:xfrm>
            <a:off x="838200" y="1825625"/>
            <a:ext cx="534562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D73F57A-700C-6946-9D02-0FB9CADE5DBB}"/>
              </a:ext>
            </a:extLst>
          </p:cNvPr>
          <p:cNvSpPr>
            <a:spLocks noGrp="1"/>
          </p:cNvSpPr>
          <p:nvPr>
            <p:ph type="ftr" sz="quarter" idx="11"/>
          </p:nvPr>
        </p:nvSpPr>
        <p:spPr/>
        <p:txBody>
          <a:bodyPr/>
          <a:lstStyle/>
          <a:p>
            <a:r>
              <a:rPr lang="en-US"/>
              <a:t>Scholarship America</a:t>
            </a:r>
          </a:p>
        </p:txBody>
      </p:sp>
      <p:sp>
        <p:nvSpPr>
          <p:cNvPr id="6" name="Slide Number Placeholder 5">
            <a:extLst>
              <a:ext uri="{FF2B5EF4-FFF2-40B4-BE49-F238E27FC236}">
                <a16:creationId xmlns:a16="http://schemas.microsoft.com/office/drawing/2014/main" id="{20FEE014-3831-4946-810D-0055DBFAE2C9}"/>
              </a:ext>
            </a:extLst>
          </p:cNvPr>
          <p:cNvSpPr>
            <a:spLocks noGrp="1"/>
          </p:cNvSpPr>
          <p:nvPr>
            <p:ph type="sldNum" sz="quarter" idx="12"/>
          </p:nvPr>
        </p:nvSpPr>
        <p:spPr/>
        <p:txBody>
          <a:bodyPr/>
          <a:lstStyle/>
          <a:p>
            <a:fld id="{8AC7228D-43FC-EA40-A588-4801B8BBAE12}" type="slidenum">
              <a:rPr lang="en-US" smtClean="0"/>
              <a:t>‹#›</a:t>
            </a:fld>
            <a:endParaRPr lang="en-US"/>
          </a:p>
        </p:txBody>
      </p:sp>
      <p:sp>
        <p:nvSpPr>
          <p:cNvPr id="8" name="Picture Placeholder 7">
            <a:extLst>
              <a:ext uri="{FF2B5EF4-FFF2-40B4-BE49-F238E27FC236}">
                <a16:creationId xmlns:a16="http://schemas.microsoft.com/office/drawing/2014/main" id="{A75430B4-1BF8-1845-96D9-BF620092E3BB}"/>
              </a:ext>
            </a:extLst>
          </p:cNvPr>
          <p:cNvSpPr>
            <a:spLocks noGrp="1"/>
          </p:cNvSpPr>
          <p:nvPr>
            <p:ph type="pic" sz="quarter" idx="13"/>
          </p:nvPr>
        </p:nvSpPr>
        <p:spPr>
          <a:xfrm>
            <a:off x="6567055" y="344488"/>
            <a:ext cx="4797632" cy="5842000"/>
          </a:xfrm>
          <a:solidFill>
            <a:schemeClr val="bg2"/>
          </a:solidFill>
          <a:ln>
            <a:noFill/>
          </a:ln>
        </p:spPr>
        <p:txBody>
          <a:bodyPr anchor="ctr"/>
          <a:lstStyle>
            <a:lvl1pPr marL="0" indent="0" algn="ctr">
              <a:buNone/>
              <a:defRPr/>
            </a:lvl1pPr>
          </a:lstStyle>
          <a:p>
            <a:endParaRPr lang="en-US"/>
          </a:p>
        </p:txBody>
      </p:sp>
    </p:spTree>
    <p:extLst>
      <p:ext uri="{BB962C8B-B14F-4D97-AF65-F5344CB8AC3E}">
        <p14:creationId xmlns:p14="http://schemas.microsoft.com/office/powerpoint/2010/main" val="1132786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DC88E-48BE-6546-A40B-E79E97A64E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FB551A-4D1F-0446-AE16-CA03C34EFE0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3653DA-91F1-004E-8C9C-4C5BBBB07E4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3B5E7075-412E-D04C-ACB3-C57DB4B268A4}"/>
              </a:ext>
            </a:extLst>
          </p:cNvPr>
          <p:cNvSpPr>
            <a:spLocks noGrp="1"/>
          </p:cNvSpPr>
          <p:nvPr>
            <p:ph type="ftr" sz="quarter" idx="11"/>
          </p:nvPr>
        </p:nvSpPr>
        <p:spPr/>
        <p:txBody>
          <a:bodyPr/>
          <a:lstStyle/>
          <a:p>
            <a:r>
              <a:rPr lang="en-US"/>
              <a:t>Scholarship America</a:t>
            </a:r>
          </a:p>
        </p:txBody>
      </p:sp>
      <p:sp>
        <p:nvSpPr>
          <p:cNvPr id="7" name="Slide Number Placeholder 6">
            <a:extLst>
              <a:ext uri="{FF2B5EF4-FFF2-40B4-BE49-F238E27FC236}">
                <a16:creationId xmlns:a16="http://schemas.microsoft.com/office/drawing/2014/main" id="{8096162B-6A87-9243-8492-CB0ABB854C30}"/>
              </a:ext>
            </a:extLst>
          </p:cNvPr>
          <p:cNvSpPr>
            <a:spLocks noGrp="1"/>
          </p:cNvSpPr>
          <p:nvPr>
            <p:ph type="sldNum" sz="quarter" idx="12"/>
          </p:nvPr>
        </p:nvSpPr>
        <p:spPr/>
        <p:txBody>
          <a:bodyPr/>
          <a:lstStyle/>
          <a:p>
            <a:fld id="{8AC7228D-43FC-EA40-A588-4801B8BBAE12}" type="slidenum">
              <a:rPr lang="en-US" smtClean="0"/>
              <a:t>‹#›</a:t>
            </a:fld>
            <a:endParaRPr lang="en-US"/>
          </a:p>
        </p:txBody>
      </p:sp>
    </p:spTree>
    <p:extLst>
      <p:ext uri="{BB962C8B-B14F-4D97-AF65-F5344CB8AC3E}">
        <p14:creationId xmlns:p14="http://schemas.microsoft.com/office/powerpoint/2010/main" val="3150047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34CC-20EC-0547-826F-2AEBBFBFE735}"/>
              </a:ext>
            </a:extLst>
          </p:cNvPr>
          <p:cNvSpPr>
            <a:spLocks noGrp="1"/>
          </p:cNvSpPr>
          <p:nvPr>
            <p:ph type="title"/>
          </p:nvPr>
        </p:nvSpPr>
        <p:spPr>
          <a:xfrm>
            <a:off x="5594888" y="365125"/>
            <a:ext cx="575891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3F570EB-259D-E341-94EB-DE2696FE345E}"/>
              </a:ext>
            </a:extLst>
          </p:cNvPr>
          <p:cNvSpPr>
            <a:spLocks noGrp="1"/>
          </p:cNvSpPr>
          <p:nvPr>
            <p:ph idx="1"/>
          </p:nvPr>
        </p:nvSpPr>
        <p:spPr>
          <a:xfrm>
            <a:off x="5594888" y="1825625"/>
            <a:ext cx="57589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D73F57A-700C-6946-9D02-0FB9CADE5DBB}"/>
              </a:ext>
            </a:extLst>
          </p:cNvPr>
          <p:cNvSpPr>
            <a:spLocks noGrp="1"/>
          </p:cNvSpPr>
          <p:nvPr>
            <p:ph type="ftr" sz="quarter" idx="11"/>
          </p:nvPr>
        </p:nvSpPr>
        <p:spPr/>
        <p:txBody>
          <a:bodyPr/>
          <a:lstStyle/>
          <a:p>
            <a:r>
              <a:rPr lang="en-US"/>
              <a:t>Scholarship America</a:t>
            </a:r>
          </a:p>
        </p:txBody>
      </p:sp>
      <p:sp>
        <p:nvSpPr>
          <p:cNvPr id="6" name="Slide Number Placeholder 5">
            <a:extLst>
              <a:ext uri="{FF2B5EF4-FFF2-40B4-BE49-F238E27FC236}">
                <a16:creationId xmlns:a16="http://schemas.microsoft.com/office/drawing/2014/main" id="{20FEE014-3831-4946-810D-0055DBFAE2C9}"/>
              </a:ext>
            </a:extLst>
          </p:cNvPr>
          <p:cNvSpPr>
            <a:spLocks noGrp="1"/>
          </p:cNvSpPr>
          <p:nvPr>
            <p:ph type="sldNum" sz="quarter" idx="12"/>
          </p:nvPr>
        </p:nvSpPr>
        <p:spPr/>
        <p:txBody>
          <a:bodyPr/>
          <a:lstStyle/>
          <a:p>
            <a:fld id="{8AC7228D-43FC-EA40-A588-4801B8BBAE12}" type="slidenum">
              <a:rPr lang="en-US" smtClean="0"/>
              <a:t>‹#›</a:t>
            </a:fld>
            <a:endParaRPr lang="en-US"/>
          </a:p>
        </p:txBody>
      </p:sp>
      <p:sp>
        <p:nvSpPr>
          <p:cNvPr id="8" name="Picture Placeholder 7">
            <a:extLst>
              <a:ext uri="{FF2B5EF4-FFF2-40B4-BE49-F238E27FC236}">
                <a16:creationId xmlns:a16="http://schemas.microsoft.com/office/drawing/2014/main" id="{1EA6ACD3-863F-154F-99A3-E1F9638AA16D}"/>
              </a:ext>
            </a:extLst>
          </p:cNvPr>
          <p:cNvSpPr>
            <a:spLocks noGrp="1" noChangeAspect="1"/>
          </p:cNvSpPr>
          <p:nvPr>
            <p:ph type="pic" sz="quarter" idx="13" hasCustomPrompt="1"/>
          </p:nvPr>
        </p:nvSpPr>
        <p:spPr>
          <a:xfrm>
            <a:off x="610889" y="737549"/>
            <a:ext cx="4239647" cy="4239647"/>
          </a:xfrm>
          <a:prstGeom prst="diamond">
            <a:avLst/>
          </a:prstGeom>
          <a:solidFill>
            <a:schemeClr val="bg2"/>
          </a:solidFill>
        </p:spPr>
        <p:txBody>
          <a:bodyPr anchor="ctr"/>
          <a:lstStyle>
            <a:lvl1pPr marL="0" indent="0" algn="ctr">
              <a:buNone/>
              <a:defRPr/>
            </a:lvl1pPr>
          </a:lstStyle>
          <a:p>
            <a:r>
              <a:rPr lang="en-US" dirty="0"/>
              <a:t>INSERT PICTURE HERE</a:t>
            </a:r>
          </a:p>
        </p:txBody>
      </p:sp>
      <p:pic>
        <p:nvPicPr>
          <p:cNvPr id="9" name="Picture 8">
            <a:extLst>
              <a:ext uri="{FF2B5EF4-FFF2-40B4-BE49-F238E27FC236}">
                <a16:creationId xmlns:a16="http://schemas.microsoft.com/office/drawing/2014/main" id="{2B54EEF7-4A3B-9342-9D09-F4A8E364611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16301" y="5068887"/>
            <a:ext cx="1852074" cy="1077570"/>
          </a:xfrm>
          <a:prstGeom prst="rect">
            <a:avLst/>
          </a:prstGeom>
        </p:spPr>
      </p:pic>
    </p:spTree>
    <p:extLst>
      <p:ext uri="{BB962C8B-B14F-4D97-AF65-F5344CB8AC3E}">
        <p14:creationId xmlns:p14="http://schemas.microsoft.com/office/powerpoint/2010/main" val="2404698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452A4-EE29-A942-90A9-5686102AF4B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7151F65-051D-694F-ABE4-216B843E4D40}"/>
              </a:ext>
            </a:extLst>
          </p:cNvPr>
          <p:cNvSpPr>
            <a:spLocks noGrp="1"/>
          </p:cNvSpPr>
          <p:nvPr>
            <p:ph type="ftr" sz="quarter" idx="11"/>
          </p:nvPr>
        </p:nvSpPr>
        <p:spPr/>
        <p:txBody>
          <a:bodyPr/>
          <a:lstStyle/>
          <a:p>
            <a:r>
              <a:rPr lang="en-US"/>
              <a:t>Scholarship America</a:t>
            </a:r>
          </a:p>
        </p:txBody>
      </p:sp>
      <p:sp>
        <p:nvSpPr>
          <p:cNvPr id="5" name="Slide Number Placeholder 4">
            <a:extLst>
              <a:ext uri="{FF2B5EF4-FFF2-40B4-BE49-F238E27FC236}">
                <a16:creationId xmlns:a16="http://schemas.microsoft.com/office/drawing/2014/main" id="{09AA7780-BF46-7D45-98D1-7017C7F59A66}"/>
              </a:ext>
            </a:extLst>
          </p:cNvPr>
          <p:cNvSpPr>
            <a:spLocks noGrp="1"/>
          </p:cNvSpPr>
          <p:nvPr>
            <p:ph type="sldNum" sz="quarter" idx="12"/>
          </p:nvPr>
        </p:nvSpPr>
        <p:spPr/>
        <p:txBody>
          <a:bodyPr/>
          <a:lstStyle/>
          <a:p>
            <a:fld id="{8AC7228D-43FC-EA40-A588-4801B8BBAE12}" type="slidenum">
              <a:rPr lang="en-US" smtClean="0"/>
              <a:t>‹#›</a:t>
            </a:fld>
            <a:endParaRPr lang="en-US"/>
          </a:p>
        </p:txBody>
      </p:sp>
    </p:spTree>
    <p:extLst>
      <p:ext uri="{BB962C8B-B14F-4D97-AF65-F5344CB8AC3E}">
        <p14:creationId xmlns:p14="http://schemas.microsoft.com/office/powerpoint/2010/main" val="2478447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Full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E6B45AF-22E3-0C47-A817-0B579E3CFC83}"/>
              </a:ext>
            </a:extLst>
          </p:cNvPr>
          <p:cNvSpPr>
            <a:spLocks noGrp="1"/>
          </p:cNvSpPr>
          <p:nvPr>
            <p:ph type="ftr" sz="quarter" idx="11"/>
          </p:nvPr>
        </p:nvSpPr>
        <p:spPr/>
        <p:txBody>
          <a:bodyPr/>
          <a:lstStyle/>
          <a:p>
            <a:r>
              <a:rPr lang="en-US"/>
              <a:t>Scholarship America</a:t>
            </a:r>
          </a:p>
        </p:txBody>
      </p:sp>
      <p:sp>
        <p:nvSpPr>
          <p:cNvPr id="4" name="Slide Number Placeholder 3">
            <a:extLst>
              <a:ext uri="{FF2B5EF4-FFF2-40B4-BE49-F238E27FC236}">
                <a16:creationId xmlns:a16="http://schemas.microsoft.com/office/drawing/2014/main" id="{4D274763-D601-F741-B161-C6E792C46A08}"/>
              </a:ext>
            </a:extLst>
          </p:cNvPr>
          <p:cNvSpPr>
            <a:spLocks noGrp="1"/>
          </p:cNvSpPr>
          <p:nvPr>
            <p:ph type="sldNum" sz="quarter" idx="12"/>
          </p:nvPr>
        </p:nvSpPr>
        <p:spPr/>
        <p:txBody>
          <a:bodyPr/>
          <a:lstStyle/>
          <a:p>
            <a:fld id="{8AC7228D-43FC-EA40-A588-4801B8BBAE12}" type="slidenum">
              <a:rPr lang="en-US" smtClean="0"/>
              <a:t>‹#›</a:t>
            </a:fld>
            <a:endParaRPr lang="en-US"/>
          </a:p>
        </p:txBody>
      </p:sp>
    </p:spTree>
    <p:extLst>
      <p:ext uri="{BB962C8B-B14F-4D97-AF65-F5344CB8AC3E}">
        <p14:creationId xmlns:p14="http://schemas.microsoft.com/office/powerpoint/2010/main" val="1079243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Spark Background Blank">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E6B45AF-22E3-0C47-A817-0B579E3CFC83}"/>
              </a:ext>
            </a:extLst>
          </p:cNvPr>
          <p:cNvSpPr>
            <a:spLocks noGrp="1"/>
          </p:cNvSpPr>
          <p:nvPr>
            <p:ph type="ftr" sz="quarter" idx="11"/>
          </p:nvPr>
        </p:nvSpPr>
        <p:spPr/>
        <p:txBody>
          <a:bodyPr/>
          <a:lstStyle/>
          <a:p>
            <a:r>
              <a:rPr lang="en-US"/>
              <a:t>Scholarship America</a:t>
            </a:r>
          </a:p>
        </p:txBody>
      </p:sp>
      <p:sp>
        <p:nvSpPr>
          <p:cNvPr id="4" name="Slide Number Placeholder 3">
            <a:extLst>
              <a:ext uri="{FF2B5EF4-FFF2-40B4-BE49-F238E27FC236}">
                <a16:creationId xmlns:a16="http://schemas.microsoft.com/office/drawing/2014/main" id="{4D274763-D601-F741-B161-C6E792C46A08}"/>
              </a:ext>
            </a:extLst>
          </p:cNvPr>
          <p:cNvSpPr>
            <a:spLocks noGrp="1"/>
          </p:cNvSpPr>
          <p:nvPr>
            <p:ph type="sldNum" sz="quarter" idx="12"/>
          </p:nvPr>
        </p:nvSpPr>
        <p:spPr/>
        <p:txBody>
          <a:bodyPr/>
          <a:lstStyle/>
          <a:p>
            <a:fld id="{8AC7228D-43FC-EA40-A588-4801B8BBAE12}" type="slidenum">
              <a:rPr lang="en-US" smtClean="0"/>
              <a:t>‹#›</a:t>
            </a:fld>
            <a:endParaRPr lang="en-US"/>
          </a:p>
        </p:txBody>
      </p:sp>
    </p:spTree>
    <p:extLst>
      <p:ext uri="{BB962C8B-B14F-4D97-AF65-F5344CB8AC3E}">
        <p14:creationId xmlns:p14="http://schemas.microsoft.com/office/powerpoint/2010/main" val="3621131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Neutral Blank">
    <p:bg>
      <p:bgPr>
        <a:solidFill>
          <a:schemeClr val="bg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E6B45AF-22E3-0C47-A817-0B579E3CFC83}"/>
              </a:ext>
            </a:extLst>
          </p:cNvPr>
          <p:cNvSpPr>
            <a:spLocks noGrp="1"/>
          </p:cNvSpPr>
          <p:nvPr>
            <p:ph type="ftr" sz="quarter" idx="11"/>
          </p:nvPr>
        </p:nvSpPr>
        <p:spPr/>
        <p:txBody>
          <a:bodyPr/>
          <a:lstStyle/>
          <a:p>
            <a:r>
              <a:rPr lang="en-US"/>
              <a:t>Scholarship America</a:t>
            </a:r>
          </a:p>
        </p:txBody>
      </p:sp>
      <p:sp>
        <p:nvSpPr>
          <p:cNvPr id="4" name="Slide Number Placeholder 3">
            <a:extLst>
              <a:ext uri="{FF2B5EF4-FFF2-40B4-BE49-F238E27FC236}">
                <a16:creationId xmlns:a16="http://schemas.microsoft.com/office/drawing/2014/main" id="{4D274763-D601-F741-B161-C6E792C46A08}"/>
              </a:ext>
            </a:extLst>
          </p:cNvPr>
          <p:cNvSpPr>
            <a:spLocks noGrp="1"/>
          </p:cNvSpPr>
          <p:nvPr>
            <p:ph type="sldNum" sz="quarter" idx="12"/>
          </p:nvPr>
        </p:nvSpPr>
        <p:spPr/>
        <p:txBody>
          <a:bodyPr/>
          <a:lstStyle/>
          <a:p>
            <a:fld id="{8AC7228D-43FC-EA40-A588-4801B8BBAE12}" type="slidenum">
              <a:rPr lang="en-US" smtClean="0"/>
              <a:t>‹#›</a:t>
            </a:fld>
            <a:endParaRPr lang="en-US"/>
          </a:p>
        </p:txBody>
      </p:sp>
      <p:sp>
        <p:nvSpPr>
          <p:cNvPr id="5" name="Title 4">
            <a:extLst>
              <a:ext uri="{FF2B5EF4-FFF2-40B4-BE49-F238E27FC236}">
                <a16:creationId xmlns:a16="http://schemas.microsoft.com/office/drawing/2014/main" id="{7431D344-DE50-BA48-AB80-F1885B87D05D}"/>
              </a:ext>
            </a:extLst>
          </p:cNvPr>
          <p:cNvSpPr>
            <a:spLocks noGrp="1"/>
          </p:cNvSpPr>
          <p:nvPr>
            <p:ph type="title" hasCustomPrompt="1"/>
          </p:nvPr>
        </p:nvSpPr>
        <p:spPr>
          <a:xfrm>
            <a:off x="838200" y="1017640"/>
            <a:ext cx="10515600" cy="3170902"/>
          </a:xfrm>
        </p:spPr>
        <p:txBody>
          <a:bodyPr/>
          <a:lstStyle>
            <a:lvl1pPr algn="ctr">
              <a:defRPr sz="4400"/>
            </a:lvl1pPr>
          </a:lstStyle>
          <a:p>
            <a:r>
              <a:rPr lang="en-US" dirty="0"/>
              <a:t>Insert quote in here. </a:t>
            </a:r>
            <a:br>
              <a:rPr lang="en-US" dirty="0"/>
            </a:br>
            <a:r>
              <a:rPr lang="en-US" dirty="0"/>
              <a:t>Centered text at </a:t>
            </a:r>
            <a:br>
              <a:rPr lang="en-US" dirty="0"/>
            </a:br>
            <a:r>
              <a:rPr lang="en-US" dirty="0"/>
              <a:t>44pt in Rockwell Nova</a:t>
            </a:r>
          </a:p>
        </p:txBody>
      </p:sp>
      <p:sp>
        <p:nvSpPr>
          <p:cNvPr id="7" name="Text Placeholder 6">
            <a:extLst>
              <a:ext uri="{FF2B5EF4-FFF2-40B4-BE49-F238E27FC236}">
                <a16:creationId xmlns:a16="http://schemas.microsoft.com/office/drawing/2014/main" id="{045D2E19-C300-5D45-AC16-A598FB162826}"/>
              </a:ext>
            </a:extLst>
          </p:cNvPr>
          <p:cNvSpPr>
            <a:spLocks noGrp="1"/>
          </p:cNvSpPr>
          <p:nvPr>
            <p:ph type="body" sz="quarter" idx="13" hasCustomPrompt="1"/>
          </p:nvPr>
        </p:nvSpPr>
        <p:spPr>
          <a:xfrm>
            <a:off x="841375" y="4498975"/>
            <a:ext cx="10515600" cy="1076325"/>
          </a:xfrm>
        </p:spPr>
        <p:txBody>
          <a:bodyPr/>
          <a:lstStyle>
            <a:lvl1pPr algn="ctr">
              <a:defRPr sz="2800">
                <a:latin typeface="Rockwell Nova" panose="02060503020205020403" pitchFamily="18" charset="0"/>
              </a:defRPr>
            </a:lvl1pPr>
            <a:lvl2pPr>
              <a:defRPr sz="3600">
                <a:latin typeface="Rockwell Nova" panose="02060503020205020403" pitchFamily="18" charset="0"/>
              </a:defRPr>
            </a:lvl2pPr>
            <a:lvl3pPr>
              <a:defRPr sz="3600">
                <a:latin typeface="Rockwell Nova" panose="02060503020205020403" pitchFamily="18" charset="0"/>
              </a:defRPr>
            </a:lvl3pPr>
            <a:lvl4pPr>
              <a:defRPr sz="3600">
                <a:latin typeface="Rockwell Nova" panose="02060503020205020403" pitchFamily="18" charset="0"/>
              </a:defRPr>
            </a:lvl4pPr>
            <a:lvl5pPr>
              <a:defRPr sz="3600">
                <a:latin typeface="Rockwell Nova" panose="02060503020205020403" pitchFamily="18" charset="0"/>
              </a:defRPr>
            </a:lvl5pPr>
          </a:lstStyle>
          <a:p>
            <a:pPr lvl="0"/>
            <a:r>
              <a:rPr lang="en-US" dirty="0"/>
              <a:t> — Name and Last Name</a:t>
            </a:r>
          </a:p>
        </p:txBody>
      </p:sp>
    </p:spTree>
    <p:extLst>
      <p:ext uri="{BB962C8B-B14F-4D97-AF65-F5344CB8AC3E}">
        <p14:creationId xmlns:p14="http://schemas.microsoft.com/office/powerpoint/2010/main" val="3995497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Navy Blank">
    <p:bg>
      <p:bgPr>
        <a:solidFill>
          <a:schemeClr val="accent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E6B45AF-22E3-0C47-A817-0B579E3CFC83}"/>
              </a:ext>
            </a:extLst>
          </p:cNvPr>
          <p:cNvSpPr>
            <a:spLocks noGrp="1"/>
          </p:cNvSpPr>
          <p:nvPr>
            <p:ph type="ftr" sz="quarter" idx="11"/>
          </p:nvPr>
        </p:nvSpPr>
        <p:spPr/>
        <p:txBody>
          <a:bodyPr/>
          <a:lstStyle/>
          <a:p>
            <a:r>
              <a:rPr lang="en-US"/>
              <a:t>Scholarship America</a:t>
            </a:r>
          </a:p>
        </p:txBody>
      </p:sp>
      <p:sp>
        <p:nvSpPr>
          <p:cNvPr id="4" name="Slide Number Placeholder 3">
            <a:extLst>
              <a:ext uri="{FF2B5EF4-FFF2-40B4-BE49-F238E27FC236}">
                <a16:creationId xmlns:a16="http://schemas.microsoft.com/office/drawing/2014/main" id="{4D274763-D601-F741-B161-C6E792C46A08}"/>
              </a:ext>
            </a:extLst>
          </p:cNvPr>
          <p:cNvSpPr>
            <a:spLocks noGrp="1"/>
          </p:cNvSpPr>
          <p:nvPr>
            <p:ph type="sldNum" sz="quarter" idx="12"/>
          </p:nvPr>
        </p:nvSpPr>
        <p:spPr/>
        <p:txBody>
          <a:bodyPr/>
          <a:lstStyle/>
          <a:p>
            <a:fld id="{8AC7228D-43FC-EA40-A588-4801B8BBAE12}" type="slidenum">
              <a:rPr lang="en-US" smtClean="0"/>
              <a:t>‹#›</a:t>
            </a:fld>
            <a:endParaRPr lang="en-US"/>
          </a:p>
        </p:txBody>
      </p:sp>
      <p:sp>
        <p:nvSpPr>
          <p:cNvPr id="5" name="Title 4">
            <a:extLst>
              <a:ext uri="{FF2B5EF4-FFF2-40B4-BE49-F238E27FC236}">
                <a16:creationId xmlns:a16="http://schemas.microsoft.com/office/drawing/2014/main" id="{7431D344-DE50-BA48-AB80-F1885B87D05D}"/>
              </a:ext>
            </a:extLst>
          </p:cNvPr>
          <p:cNvSpPr>
            <a:spLocks noGrp="1"/>
          </p:cNvSpPr>
          <p:nvPr>
            <p:ph type="title" hasCustomPrompt="1"/>
          </p:nvPr>
        </p:nvSpPr>
        <p:spPr>
          <a:xfrm>
            <a:off x="838200" y="1017640"/>
            <a:ext cx="10515600" cy="3170902"/>
          </a:xfrm>
        </p:spPr>
        <p:txBody>
          <a:bodyPr/>
          <a:lstStyle>
            <a:lvl1pPr algn="ctr">
              <a:defRPr sz="4400"/>
            </a:lvl1pPr>
          </a:lstStyle>
          <a:p>
            <a:r>
              <a:rPr lang="en-US" dirty="0"/>
              <a:t>Insert quote in here. </a:t>
            </a:r>
            <a:br>
              <a:rPr lang="en-US" dirty="0"/>
            </a:br>
            <a:r>
              <a:rPr lang="en-US" dirty="0"/>
              <a:t>Centered text at </a:t>
            </a:r>
            <a:br>
              <a:rPr lang="en-US" dirty="0"/>
            </a:br>
            <a:r>
              <a:rPr lang="en-US" dirty="0"/>
              <a:t>44pt in Rockwell Nova</a:t>
            </a:r>
          </a:p>
        </p:txBody>
      </p:sp>
      <p:sp>
        <p:nvSpPr>
          <p:cNvPr id="7" name="Text Placeholder 6">
            <a:extLst>
              <a:ext uri="{FF2B5EF4-FFF2-40B4-BE49-F238E27FC236}">
                <a16:creationId xmlns:a16="http://schemas.microsoft.com/office/drawing/2014/main" id="{045D2E19-C300-5D45-AC16-A598FB162826}"/>
              </a:ext>
            </a:extLst>
          </p:cNvPr>
          <p:cNvSpPr>
            <a:spLocks noGrp="1"/>
          </p:cNvSpPr>
          <p:nvPr>
            <p:ph type="body" sz="quarter" idx="13" hasCustomPrompt="1"/>
          </p:nvPr>
        </p:nvSpPr>
        <p:spPr>
          <a:xfrm>
            <a:off x="841375" y="4498975"/>
            <a:ext cx="10515600" cy="1076325"/>
          </a:xfrm>
        </p:spPr>
        <p:txBody>
          <a:bodyPr/>
          <a:lstStyle>
            <a:lvl1pPr algn="ctr">
              <a:defRPr sz="2800">
                <a:solidFill>
                  <a:schemeClr val="bg2"/>
                </a:solidFill>
                <a:latin typeface="Rockwell Nova" panose="02060503020205020403" pitchFamily="18" charset="0"/>
              </a:defRPr>
            </a:lvl1pPr>
            <a:lvl2pPr>
              <a:defRPr sz="3600">
                <a:latin typeface="Rockwell Nova" panose="02060503020205020403" pitchFamily="18" charset="0"/>
              </a:defRPr>
            </a:lvl2pPr>
            <a:lvl3pPr>
              <a:defRPr sz="3600">
                <a:latin typeface="Rockwell Nova" panose="02060503020205020403" pitchFamily="18" charset="0"/>
              </a:defRPr>
            </a:lvl3pPr>
            <a:lvl4pPr>
              <a:defRPr sz="3600">
                <a:latin typeface="Rockwell Nova" panose="02060503020205020403" pitchFamily="18" charset="0"/>
              </a:defRPr>
            </a:lvl4pPr>
            <a:lvl5pPr>
              <a:defRPr sz="3600">
                <a:latin typeface="Rockwell Nova" panose="02060503020205020403" pitchFamily="18" charset="0"/>
              </a:defRPr>
            </a:lvl5pPr>
          </a:lstStyle>
          <a:p>
            <a:pPr lvl="0"/>
            <a:r>
              <a:rPr lang="en-US" dirty="0"/>
              <a:t> — Name and Last Name</a:t>
            </a:r>
          </a:p>
        </p:txBody>
      </p:sp>
    </p:spTree>
    <p:extLst>
      <p:ext uri="{BB962C8B-B14F-4D97-AF65-F5344CB8AC3E}">
        <p14:creationId xmlns:p14="http://schemas.microsoft.com/office/powerpoint/2010/main" val="2990030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Mission Vision">
    <p:spTree>
      <p:nvGrpSpPr>
        <p:cNvPr id="1" name=""/>
        <p:cNvGrpSpPr/>
        <p:nvPr/>
      </p:nvGrpSpPr>
      <p:grpSpPr>
        <a:xfrm>
          <a:off x="0" y="0"/>
          <a:ext cx="0" cy="0"/>
          <a:chOff x="0" y="0"/>
          <a:chExt cx="0" cy="0"/>
        </a:xfrm>
      </p:grpSpPr>
      <p:sp>
        <p:nvSpPr>
          <p:cNvPr id="11" name="Footer Placeholder 2">
            <a:extLst>
              <a:ext uri="{FF2B5EF4-FFF2-40B4-BE49-F238E27FC236}">
                <a16:creationId xmlns:a16="http://schemas.microsoft.com/office/drawing/2014/main" id="{E9FC664E-5331-8F4D-9DAE-450BBEC47985}"/>
              </a:ext>
            </a:extLst>
          </p:cNvPr>
          <p:cNvSpPr txBox="1">
            <a:spLocks/>
          </p:cNvSpPr>
          <p:nvPr userDrawn="1"/>
        </p:nvSpPr>
        <p:spPr>
          <a:xfrm>
            <a:off x="7664208" y="6356350"/>
            <a:ext cx="3273690" cy="365125"/>
          </a:xfrm>
          <a:prstGeom prst="rect">
            <a:avLst/>
          </a:prstGeom>
        </p:spPr>
        <p:txBody>
          <a:bodyPr vert="horz" lIns="0" tIns="0" rIns="0" bIns="0" rtlCol="0" anchor="ctr"/>
          <a:lstStyle>
            <a:defPPr>
              <a:defRPr lang="en-US"/>
            </a:defPPr>
            <a:lvl1pPr marL="0" algn="r" defTabSz="914400" rtl="0" eaLnBrk="1" latinLnBrk="0" hangingPunct="1">
              <a:defRPr sz="12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Scholarship America</a:t>
            </a:r>
          </a:p>
        </p:txBody>
      </p:sp>
      <p:sp>
        <p:nvSpPr>
          <p:cNvPr id="12" name="Slide Number Placeholder 3">
            <a:extLst>
              <a:ext uri="{FF2B5EF4-FFF2-40B4-BE49-F238E27FC236}">
                <a16:creationId xmlns:a16="http://schemas.microsoft.com/office/drawing/2014/main" id="{677188B8-7DED-9F4C-89EB-61EB4BC768E0}"/>
              </a:ext>
            </a:extLst>
          </p:cNvPr>
          <p:cNvSpPr txBox="1">
            <a:spLocks/>
          </p:cNvSpPr>
          <p:nvPr userDrawn="1"/>
        </p:nvSpPr>
        <p:spPr>
          <a:xfrm>
            <a:off x="10944878" y="6356350"/>
            <a:ext cx="408921" cy="365125"/>
          </a:xfrm>
          <a:prstGeom prst="rect">
            <a:avLst/>
          </a:prstGeom>
        </p:spPr>
        <p:txBody>
          <a:bodyPr vert="horz" lIns="0" tIns="0" rIns="0" bIns="0" rtlCol="0" anchor="ctr"/>
          <a:lstStyle>
            <a:defPPr>
              <a:defRPr lang="en-US"/>
            </a:defPPr>
            <a:lvl1pPr marL="0" algn="r" defTabSz="914400" rtl="0" eaLnBrk="1" latinLnBrk="0" hangingPunct="1">
              <a:defRPr sz="12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C7228D-43FC-EA40-A588-4801B8BBAE12}" type="slidenum">
              <a:rPr lang="en-US" smtClean="0"/>
              <a:pPr/>
              <a:t>‹#›</a:t>
            </a:fld>
            <a:endParaRPr lang="en-US"/>
          </a:p>
        </p:txBody>
      </p:sp>
      <p:sp>
        <p:nvSpPr>
          <p:cNvPr id="13" name="Freeform 12">
            <a:extLst>
              <a:ext uri="{FF2B5EF4-FFF2-40B4-BE49-F238E27FC236}">
                <a16:creationId xmlns:a16="http://schemas.microsoft.com/office/drawing/2014/main" id="{639A106C-BC46-BE46-AA91-8FE12F5D1356}"/>
              </a:ext>
            </a:extLst>
          </p:cNvPr>
          <p:cNvSpPr/>
          <p:nvPr userDrawn="1"/>
        </p:nvSpPr>
        <p:spPr>
          <a:xfrm>
            <a:off x="0" y="10493"/>
            <a:ext cx="6102079" cy="6858000"/>
          </a:xfrm>
          <a:custGeom>
            <a:avLst/>
            <a:gdLst>
              <a:gd name="connsiteX0" fmla="*/ 0 w 6102079"/>
              <a:gd name="connsiteY0" fmla="*/ 0 h 6858000"/>
              <a:gd name="connsiteX1" fmla="*/ 3557995 w 6102079"/>
              <a:gd name="connsiteY1" fmla="*/ 0 h 6858000"/>
              <a:gd name="connsiteX2" fmla="*/ 6102079 w 6102079"/>
              <a:gd name="connsiteY2" fmla="*/ 2415089 h 6858000"/>
              <a:gd name="connsiteX3" fmla="*/ 5020596 w 6102079"/>
              <a:gd name="connsiteY3" fmla="*/ 3441738 h 6858000"/>
              <a:gd name="connsiteX4" fmla="*/ 6089924 w 6102079"/>
              <a:gd name="connsiteY4" fmla="*/ 4456848 h 6858000"/>
              <a:gd name="connsiteX5" fmla="*/ 3560520 w 6102079"/>
              <a:gd name="connsiteY5" fmla="*/ 6858000 h 6858000"/>
              <a:gd name="connsiteX6" fmla="*/ 0 w 6102079"/>
              <a:gd name="connsiteY6" fmla="*/ 6858000 h 6858000"/>
              <a:gd name="connsiteX7" fmla="*/ 0 w 6102079"/>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2079" h="6858000">
                <a:moveTo>
                  <a:pt x="0" y="0"/>
                </a:moveTo>
                <a:lnTo>
                  <a:pt x="3557995" y="0"/>
                </a:lnTo>
                <a:lnTo>
                  <a:pt x="6102079" y="2415089"/>
                </a:lnTo>
                <a:lnTo>
                  <a:pt x="5020596" y="3441738"/>
                </a:lnTo>
                <a:lnTo>
                  <a:pt x="6089924" y="4456848"/>
                </a:lnTo>
                <a:lnTo>
                  <a:pt x="3560520" y="6858000"/>
                </a:lnTo>
                <a:lnTo>
                  <a:pt x="0" y="6858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a:extLst>
              <a:ext uri="{FF2B5EF4-FFF2-40B4-BE49-F238E27FC236}">
                <a16:creationId xmlns:a16="http://schemas.microsoft.com/office/drawing/2014/main" id="{8A2C6D33-CDD1-E442-9EFC-EBA44823C1CB}"/>
              </a:ext>
            </a:extLst>
          </p:cNvPr>
          <p:cNvSpPr/>
          <p:nvPr userDrawn="1"/>
        </p:nvSpPr>
        <p:spPr>
          <a:xfrm>
            <a:off x="6110946" y="0"/>
            <a:ext cx="6102074" cy="6858000"/>
          </a:xfrm>
          <a:custGeom>
            <a:avLst/>
            <a:gdLst>
              <a:gd name="connsiteX0" fmla="*/ 2556238 w 6102074"/>
              <a:gd name="connsiteY0" fmla="*/ 0 h 6858000"/>
              <a:gd name="connsiteX1" fmla="*/ 6102074 w 6102074"/>
              <a:gd name="connsiteY1" fmla="*/ 0 h 6858000"/>
              <a:gd name="connsiteX2" fmla="*/ 6102074 w 6102074"/>
              <a:gd name="connsiteY2" fmla="*/ 6858000 h 6858000"/>
              <a:gd name="connsiteX3" fmla="*/ 2529403 w 6102074"/>
              <a:gd name="connsiteY3" fmla="*/ 6858000 h 6858000"/>
              <a:gd name="connsiteX4" fmla="*/ 0 w 6102074"/>
              <a:gd name="connsiteY4" fmla="*/ 4456848 h 6858000"/>
              <a:gd name="connsiteX5" fmla="*/ 1081484 w 6102074"/>
              <a:gd name="connsiteY5" fmla="*/ 3430200 h 6858000"/>
              <a:gd name="connsiteX6" fmla="*/ 12156 w 6102074"/>
              <a:gd name="connsiteY6" fmla="*/ 2415089 h 6858000"/>
              <a:gd name="connsiteX7" fmla="*/ 2556238 w 610207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2074" h="6858000">
                <a:moveTo>
                  <a:pt x="2556238" y="0"/>
                </a:moveTo>
                <a:lnTo>
                  <a:pt x="6102074" y="0"/>
                </a:lnTo>
                <a:lnTo>
                  <a:pt x="6102074" y="6858000"/>
                </a:lnTo>
                <a:lnTo>
                  <a:pt x="2529403" y="6858000"/>
                </a:lnTo>
                <a:lnTo>
                  <a:pt x="0" y="4456848"/>
                </a:lnTo>
                <a:lnTo>
                  <a:pt x="1081484" y="3430200"/>
                </a:lnTo>
                <a:lnTo>
                  <a:pt x="12156" y="2415089"/>
                </a:lnTo>
                <a:lnTo>
                  <a:pt x="2556238"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1">
            <a:extLst>
              <a:ext uri="{FF2B5EF4-FFF2-40B4-BE49-F238E27FC236}">
                <a16:creationId xmlns:a16="http://schemas.microsoft.com/office/drawing/2014/main" id="{EC7A2A5C-0AE3-AC4A-8724-6F73F5D0A19C}"/>
              </a:ext>
            </a:extLst>
          </p:cNvPr>
          <p:cNvSpPr txBox="1">
            <a:spLocks/>
          </p:cNvSpPr>
          <p:nvPr userDrawn="1"/>
        </p:nvSpPr>
        <p:spPr>
          <a:xfrm>
            <a:off x="7664208" y="6356350"/>
            <a:ext cx="3273690" cy="365125"/>
          </a:xfrm>
          <a:prstGeom prst="rect">
            <a:avLst/>
          </a:prstGeom>
        </p:spPr>
        <p:txBody>
          <a:bodyPr vert="horz" lIns="0" tIns="0" rIns="0" bIns="0" rtlCol="0" anchor="ctr"/>
          <a:lstStyle>
            <a:defPPr>
              <a:defRPr lang="en-US"/>
            </a:defPPr>
            <a:lvl1pPr marL="0" algn="r" defTabSz="914400" rtl="0" eaLnBrk="1" latinLnBrk="0" hangingPunct="1">
              <a:defRPr sz="12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Scholarship America</a:t>
            </a:r>
          </a:p>
        </p:txBody>
      </p:sp>
      <p:sp>
        <p:nvSpPr>
          <p:cNvPr id="16" name="Slide Number Placeholder 2">
            <a:extLst>
              <a:ext uri="{FF2B5EF4-FFF2-40B4-BE49-F238E27FC236}">
                <a16:creationId xmlns:a16="http://schemas.microsoft.com/office/drawing/2014/main" id="{3DC19EBF-CAE6-AC4B-A78C-F2F77E9FA024}"/>
              </a:ext>
            </a:extLst>
          </p:cNvPr>
          <p:cNvSpPr txBox="1">
            <a:spLocks/>
          </p:cNvSpPr>
          <p:nvPr userDrawn="1"/>
        </p:nvSpPr>
        <p:spPr>
          <a:xfrm>
            <a:off x="10944878" y="6356350"/>
            <a:ext cx="408921" cy="365125"/>
          </a:xfrm>
          <a:prstGeom prst="rect">
            <a:avLst/>
          </a:prstGeom>
        </p:spPr>
        <p:txBody>
          <a:bodyPr vert="horz" lIns="0" tIns="0" rIns="0" bIns="0" rtlCol="0" anchor="ctr"/>
          <a:lstStyle>
            <a:defPPr>
              <a:defRPr lang="en-US"/>
            </a:defPPr>
            <a:lvl1pPr marL="0" algn="r" defTabSz="914400" rtl="0" eaLnBrk="1" latinLnBrk="0" hangingPunct="1">
              <a:defRPr sz="12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C7228D-43FC-EA40-A588-4801B8BBAE12}" type="slidenum">
              <a:rPr lang="en-US" smtClean="0"/>
              <a:pPr/>
              <a:t>‹#›</a:t>
            </a:fld>
            <a:endParaRPr lang="en-US"/>
          </a:p>
        </p:txBody>
      </p:sp>
      <p:sp>
        <p:nvSpPr>
          <p:cNvPr id="17" name="Freeform 16">
            <a:extLst>
              <a:ext uri="{FF2B5EF4-FFF2-40B4-BE49-F238E27FC236}">
                <a16:creationId xmlns:a16="http://schemas.microsoft.com/office/drawing/2014/main" id="{10DCC976-26DE-DC4B-816F-C0FAE6CFC730}"/>
              </a:ext>
            </a:extLst>
          </p:cNvPr>
          <p:cNvSpPr/>
          <p:nvPr userDrawn="1"/>
        </p:nvSpPr>
        <p:spPr>
          <a:xfrm>
            <a:off x="5020596" y="2425601"/>
            <a:ext cx="2177973" cy="2041759"/>
          </a:xfrm>
          <a:custGeom>
            <a:avLst/>
            <a:gdLst>
              <a:gd name="connsiteX0" fmla="*/ 734010 w 1459770"/>
              <a:gd name="connsiteY0" fmla="*/ 0 h 1385755"/>
              <a:gd name="connsiteX1" fmla="*/ 1459770 w 1459770"/>
              <a:gd name="connsiteY1" fmla="*/ 688962 h 1385755"/>
              <a:gd name="connsiteX2" fmla="*/ 725760 w 1459770"/>
              <a:gd name="connsiteY2" fmla="*/ 1385755 h 1385755"/>
              <a:gd name="connsiteX3" fmla="*/ 0 w 1459770"/>
              <a:gd name="connsiteY3" fmla="*/ 696793 h 1385755"/>
              <a:gd name="connsiteX4" fmla="*/ 734010 w 1459770"/>
              <a:gd name="connsiteY4" fmla="*/ 0 h 138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770" h="1385755">
                <a:moveTo>
                  <a:pt x="734010" y="0"/>
                </a:moveTo>
                <a:lnTo>
                  <a:pt x="1459770" y="688962"/>
                </a:lnTo>
                <a:lnTo>
                  <a:pt x="725760" y="1385755"/>
                </a:lnTo>
                <a:lnTo>
                  <a:pt x="0" y="696793"/>
                </a:lnTo>
                <a:lnTo>
                  <a:pt x="734010" y="0"/>
                </a:lnTo>
                <a:close/>
              </a:path>
            </a:pathLst>
          </a:custGeom>
          <a:blipFill>
            <a:blip r:embed="rId2"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93546DF7-9243-704D-A49A-529DCDF5C41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0800000">
            <a:off x="5791200" y="1811966"/>
            <a:ext cx="609600" cy="354676"/>
          </a:xfrm>
          <a:prstGeom prst="rect">
            <a:avLst/>
          </a:prstGeom>
        </p:spPr>
      </p:pic>
      <p:pic>
        <p:nvPicPr>
          <p:cNvPr id="19" name="Picture 18">
            <a:extLst>
              <a:ext uri="{FF2B5EF4-FFF2-40B4-BE49-F238E27FC236}">
                <a16:creationId xmlns:a16="http://schemas.microsoft.com/office/drawing/2014/main" id="{6614C314-19BF-B248-93D6-0F4DC2379D0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791201" y="4690354"/>
            <a:ext cx="609599" cy="354676"/>
          </a:xfrm>
          <a:prstGeom prst="rect">
            <a:avLst/>
          </a:prstGeom>
        </p:spPr>
      </p:pic>
      <p:sp>
        <p:nvSpPr>
          <p:cNvPr id="2" name="Title 1">
            <a:extLst>
              <a:ext uri="{FF2B5EF4-FFF2-40B4-BE49-F238E27FC236}">
                <a16:creationId xmlns:a16="http://schemas.microsoft.com/office/drawing/2014/main" id="{BA2C34CC-20EC-0547-826F-2AEBBFBFE735}"/>
              </a:ext>
            </a:extLst>
          </p:cNvPr>
          <p:cNvSpPr>
            <a:spLocks noGrp="1"/>
          </p:cNvSpPr>
          <p:nvPr>
            <p:ph type="title"/>
          </p:nvPr>
        </p:nvSpPr>
        <p:spPr>
          <a:xfrm>
            <a:off x="588819" y="757011"/>
            <a:ext cx="4161312" cy="1325563"/>
          </a:xfrm>
        </p:spPr>
        <p:txBody>
          <a:bodyPr/>
          <a:lstStyle>
            <a:lvl1pPr>
              <a:defRPr sz="3200"/>
            </a:lvl1pPr>
          </a:lstStyle>
          <a:p>
            <a:endParaRPr lang="en-US" dirty="0"/>
          </a:p>
        </p:txBody>
      </p:sp>
      <p:sp>
        <p:nvSpPr>
          <p:cNvPr id="3" name="Content Placeholder 2">
            <a:extLst>
              <a:ext uri="{FF2B5EF4-FFF2-40B4-BE49-F238E27FC236}">
                <a16:creationId xmlns:a16="http://schemas.microsoft.com/office/drawing/2014/main" id="{43F570EB-259D-E341-94EB-DE2696FE345E}"/>
              </a:ext>
            </a:extLst>
          </p:cNvPr>
          <p:cNvSpPr>
            <a:spLocks noGrp="1"/>
          </p:cNvSpPr>
          <p:nvPr>
            <p:ph idx="1"/>
          </p:nvPr>
        </p:nvSpPr>
        <p:spPr>
          <a:xfrm>
            <a:off x="588819" y="2303813"/>
            <a:ext cx="4161312" cy="3075709"/>
          </a:xfrm>
        </p:spPr>
        <p:txBody>
          <a:bodyPr/>
          <a:lstStyle>
            <a:lvl1pPr>
              <a:defRPr/>
            </a:lvl1pPr>
          </a:lstStyle>
          <a:p>
            <a:pPr lvl="0"/>
            <a:endParaRPr lang="en-US" dirty="0"/>
          </a:p>
        </p:txBody>
      </p:sp>
      <p:sp>
        <p:nvSpPr>
          <p:cNvPr id="5" name="Footer Placeholder 4">
            <a:extLst>
              <a:ext uri="{FF2B5EF4-FFF2-40B4-BE49-F238E27FC236}">
                <a16:creationId xmlns:a16="http://schemas.microsoft.com/office/drawing/2014/main" id="{1D73F57A-700C-6946-9D02-0FB9CADE5DBB}"/>
              </a:ext>
            </a:extLst>
          </p:cNvPr>
          <p:cNvSpPr>
            <a:spLocks noGrp="1"/>
          </p:cNvSpPr>
          <p:nvPr>
            <p:ph type="ftr" sz="quarter" idx="11"/>
          </p:nvPr>
        </p:nvSpPr>
        <p:spPr/>
        <p:txBody>
          <a:bodyPr/>
          <a:lstStyle/>
          <a:p>
            <a:r>
              <a:rPr lang="en-US"/>
              <a:t>Scholarship America</a:t>
            </a:r>
          </a:p>
        </p:txBody>
      </p:sp>
      <p:sp>
        <p:nvSpPr>
          <p:cNvPr id="6" name="Slide Number Placeholder 5">
            <a:extLst>
              <a:ext uri="{FF2B5EF4-FFF2-40B4-BE49-F238E27FC236}">
                <a16:creationId xmlns:a16="http://schemas.microsoft.com/office/drawing/2014/main" id="{20FEE014-3831-4946-810D-0055DBFAE2C9}"/>
              </a:ext>
            </a:extLst>
          </p:cNvPr>
          <p:cNvSpPr>
            <a:spLocks noGrp="1"/>
          </p:cNvSpPr>
          <p:nvPr>
            <p:ph type="sldNum" sz="quarter" idx="12"/>
          </p:nvPr>
        </p:nvSpPr>
        <p:spPr/>
        <p:txBody>
          <a:bodyPr/>
          <a:lstStyle/>
          <a:p>
            <a:fld id="{8AC7228D-43FC-EA40-A588-4801B8BBAE12}" type="slidenum">
              <a:rPr lang="en-US" smtClean="0"/>
              <a:t>‹#›</a:t>
            </a:fld>
            <a:endParaRPr lang="en-US"/>
          </a:p>
        </p:txBody>
      </p:sp>
      <p:sp>
        <p:nvSpPr>
          <p:cNvPr id="21" name="Content Placeholder 2">
            <a:extLst>
              <a:ext uri="{FF2B5EF4-FFF2-40B4-BE49-F238E27FC236}">
                <a16:creationId xmlns:a16="http://schemas.microsoft.com/office/drawing/2014/main" id="{62FB2C4B-DF89-E948-892A-2E4F3ECC600C}"/>
              </a:ext>
            </a:extLst>
          </p:cNvPr>
          <p:cNvSpPr>
            <a:spLocks noGrp="1"/>
          </p:cNvSpPr>
          <p:nvPr>
            <p:ph idx="13"/>
          </p:nvPr>
        </p:nvSpPr>
        <p:spPr>
          <a:xfrm>
            <a:off x="8019392" y="2303813"/>
            <a:ext cx="3639209" cy="3075709"/>
          </a:xfrm>
        </p:spPr>
        <p:txBody>
          <a:bodyPr/>
          <a:lstStyle>
            <a:lvl1pPr>
              <a:defRPr baseline="0"/>
            </a:lvl1pPr>
          </a:lstStyle>
          <a:p>
            <a:pPr lvl="0"/>
            <a:endParaRPr lang="en-US" dirty="0"/>
          </a:p>
        </p:txBody>
      </p:sp>
      <p:sp>
        <p:nvSpPr>
          <p:cNvPr id="22" name="Content Placeholder 2">
            <a:extLst>
              <a:ext uri="{FF2B5EF4-FFF2-40B4-BE49-F238E27FC236}">
                <a16:creationId xmlns:a16="http://schemas.microsoft.com/office/drawing/2014/main" id="{E169F16B-C625-C94F-B87F-E5473430AC17}"/>
              </a:ext>
            </a:extLst>
          </p:cNvPr>
          <p:cNvSpPr>
            <a:spLocks noGrp="1"/>
          </p:cNvSpPr>
          <p:nvPr>
            <p:ph idx="14"/>
          </p:nvPr>
        </p:nvSpPr>
        <p:spPr>
          <a:xfrm>
            <a:off x="8019392" y="720436"/>
            <a:ext cx="3639210" cy="1405247"/>
          </a:xfrm>
        </p:spPr>
        <p:txBody>
          <a:bodyPr anchor="b"/>
          <a:lstStyle>
            <a:lvl1pPr>
              <a:defRPr sz="3200">
                <a:solidFill>
                  <a:srgbClr val="E56954"/>
                </a:solidFill>
                <a:latin typeface="Rockwell Nova" panose="02060503020205020403" pitchFamily="18" charset="0"/>
              </a:defRPr>
            </a:lvl1pPr>
          </a:lstStyle>
          <a:p>
            <a:pPr lvl="0"/>
            <a:endParaRPr lang="en-US" dirty="0"/>
          </a:p>
        </p:txBody>
      </p:sp>
    </p:spTree>
    <p:extLst>
      <p:ext uri="{BB962C8B-B14F-4D97-AF65-F5344CB8AC3E}">
        <p14:creationId xmlns:p14="http://schemas.microsoft.com/office/powerpoint/2010/main" val="2029565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rtner">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4BAC403E-1E6A-664B-BF3F-E1156B105E89}"/>
              </a:ext>
            </a:extLst>
          </p:cNvPr>
          <p:cNvSpPr/>
          <p:nvPr/>
        </p:nvSpPr>
        <p:spPr>
          <a:xfrm rot="16200000" flipH="1">
            <a:off x="9304753" y="2465540"/>
            <a:ext cx="3849663" cy="1924831"/>
          </a:xfrm>
          <a:custGeom>
            <a:avLst/>
            <a:gdLst>
              <a:gd name="connsiteX0" fmla="*/ 0 w 3849663"/>
              <a:gd name="connsiteY0" fmla="*/ 1924831 h 1924831"/>
              <a:gd name="connsiteX1" fmla="*/ 3849663 w 3849663"/>
              <a:gd name="connsiteY1" fmla="*/ 1924831 h 1924831"/>
              <a:gd name="connsiteX2" fmla="*/ 1925582 w 3849663"/>
              <a:gd name="connsiteY2" fmla="*/ 0 h 1924831"/>
              <a:gd name="connsiteX3" fmla="*/ 0 w 3849663"/>
              <a:gd name="connsiteY3" fmla="*/ 1924831 h 1924831"/>
            </a:gdLst>
            <a:ahLst/>
            <a:cxnLst>
              <a:cxn ang="0">
                <a:pos x="connsiteX0" y="connsiteY0"/>
              </a:cxn>
              <a:cxn ang="0">
                <a:pos x="connsiteX1" y="connsiteY1"/>
              </a:cxn>
              <a:cxn ang="0">
                <a:pos x="connsiteX2" y="connsiteY2"/>
              </a:cxn>
              <a:cxn ang="0">
                <a:pos x="connsiteX3" y="connsiteY3"/>
              </a:cxn>
            </a:cxnLst>
            <a:rect l="l" t="t" r="r" b="b"/>
            <a:pathLst>
              <a:path w="3849663" h="1924831">
                <a:moveTo>
                  <a:pt x="0" y="1924831"/>
                </a:moveTo>
                <a:lnTo>
                  <a:pt x="3849663" y="1924831"/>
                </a:lnTo>
                <a:lnTo>
                  <a:pt x="1925582" y="0"/>
                </a:lnTo>
                <a:lnTo>
                  <a:pt x="0" y="192483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34DD01C2-BF1B-624C-ACC6-6987BDF5B947}"/>
              </a:ext>
            </a:extLst>
          </p:cNvPr>
          <p:cNvSpPr/>
          <p:nvPr/>
        </p:nvSpPr>
        <p:spPr>
          <a:xfrm rot="16200000" flipH="1">
            <a:off x="6838168" y="-1044"/>
            <a:ext cx="5352788" cy="5354876"/>
          </a:xfrm>
          <a:custGeom>
            <a:avLst/>
            <a:gdLst>
              <a:gd name="connsiteX0" fmla="*/ 0 w 5352788"/>
              <a:gd name="connsiteY0" fmla="*/ 0 h 5354876"/>
              <a:gd name="connsiteX1" fmla="*/ 0 w 5352788"/>
              <a:gd name="connsiteY1" fmla="*/ 5354876 h 5354876"/>
              <a:gd name="connsiteX2" fmla="*/ 5352788 w 5352788"/>
              <a:gd name="connsiteY2" fmla="*/ 5354876 h 5354876"/>
              <a:gd name="connsiteX3" fmla="*/ 5352787 w 5352788"/>
              <a:gd name="connsiteY3" fmla="*/ 5354875 h 5354876"/>
              <a:gd name="connsiteX4" fmla="*/ 1503124 w 5352788"/>
              <a:gd name="connsiteY4" fmla="*/ 5354875 h 5354876"/>
              <a:gd name="connsiteX5" fmla="*/ 3428706 w 5352788"/>
              <a:gd name="connsiteY5" fmla="*/ 3430044 h 5354876"/>
              <a:gd name="connsiteX6" fmla="*/ 0 w 5352788"/>
              <a:gd name="connsiteY6" fmla="*/ 0 h 53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2788" h="5354876">
                <a:moveTo>
                  <a:pt x="0" y="0"/>
                </a:moveTo>
                <a:lnTo>
                  <a:pt x="0" y="5354876"/>
                </a:lnTo>
                <a:lnTo>
                  <a:pt x="5352788" y="5354876"/>
                </a:lnTo>
                <a:lnTo>
                  <a:pt x="5352787" y="5354875"/>
                </a:lnTo>
                <a:lnTo>
                  <a:pt x="1503124" y="5354875"/>
                </a:lnTo>
                <a:lnTo>
                  <a:pt x="3428706" y="3430044"/>
                </a:lnTo>
                <a:lnTo>
                  <a:pt x="0" y="0"/>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7D5C9958-2135-A54A-A01A-C4EDC637729E}"/>
              </a:ext>
            </a:extLst>
          </p:cNvPr>
          <p:cNvSpPr/>
          <p:nvPr/>
        </p:nvSpPr>
        <p:spPr>
          <a:xfrm rot="16200000" flipH="1">
            <a:off x="7800958" y="2466959"/>
            <a:ext cx="3429294" cy="5352788"/>
          </a:xfrm>
          <a:custGeom>
            <a:avLst/>
            <a:gdLst>
              <a:gd name="connsiteX0" fmla="*/ 0 w 3429294"/>
              <a:gd name="connsiteY0" fmla="*/ 3427957 h 5352788"/>
              <a:gd name="connsiteX1" fmla="*/ 1924081 w 3429294"/>
              <a:gd name="connsiteY1" fmla="*/ 5352788 h 5352788"/>
              <a:gd name="connsiteX2" fmla="*/ 3429294 w 3429294"/>
              <a:gd name="connsiteY2" fmla="*/ 5352788 h 5352788"/>
              <a:gd name="connsiteX3" fmla="*/ 3429294 w 3429294"/>
              <a:gd name="connsiteY3" fmla="*/ 0 h 5352788"/>
              <a:gd name="connsiteX4" fmla="*/ 0 w 3429294"/>
              <a:gd name="connsiteY4" fmla="*/ 3427957 h 535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294" h="5352788">
                <a:moveTo>
                  <a:pt x="0" y="3427957"/>
                </a:moveTo>
                <a:lnTo>
                  <a:pt x="1924081" y="5352788"/>
                </a:lnTo>
                <a:lnTo>
                  <a:pt x="3429294" y="5352788"/>
                </a:lnTo>
                <a:lnTo>
                  <a:pt x="3429294" y="0"/>
                </a:lnTo>
                <a:lnTo>
                  <a:pt x="0" y="342795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41055260-D4EC-5E4D-BF7E-C63E175B0587}"/>
              </a:ext>
            </a:extLst>
          </p:cNvPr>
          <p:cNvSpPr>
            <a:spLocks noGrp="1"/>
          </p:cNvSpPr>
          <p:nvPr>
            <p:ph type="title" hasCustomPrompt="1"/>
          </p:nvPr>
        </p:nvSpPr>
        <p:spPr>
          <a:xfrm>
            <a:off x="3217334" y="2953302"/>
            <a:ext cx="5757333" cy="828673"/>
          </a:xfrm>
        </p:spPr>
        <p:txBody>
          <a:bodyPr/>
          <a:lstStyle>
            <a:lvl1pPr algn="ctr">
              <a:defRPr sz="2000" b="0" i="0">
                <a:solidFill>
                  <a:schemeClr val="accent2"/>
                </a:solidFill>
                <a:latin typeface="Rockwell Nova Light" panose="02060503020205020403" pitchFamily="18" charset="0"/>
              </a:defRPr>
            </a:lvl1pPr>
          </a:lstStyle>
          <a:p>
            <a:r>
              <a:rPr lang="en-US" dirty="0"/>
              <a:t>Use this cover for presentations aimed at corporate audience</a:t>
            </a:r>
          </a:p>
        </p:txBody>
      </p:sp>
      <p:sp>
        <p:nvSpPr>
          <p:cNvPr id="14" name="Text Placeholder 13">
            <a:extLst>
              <a:ext uri="{FF2B5EF4-FFF2-40B4-BE49-F238E27FC236}">
                <a16:creationId xmlns:a16="http://schemas.microsoft.com/office/drawing/2014/main" id="{C4DE246B-D77E-4048-94FA-82937309212A}"/>
              </a:ext>
            </a:extLst>
          </p:cNvPr>
          <p:cNvSpPr>
            <a:spLocks noGrp="1"/>
          </p:cNvSpPr>
          <p:nvPr>
            <p:ph type="body" sz="quarter" idx="10" hasCustomPrompt="1"/>
          </p:nvPr>
        </p:nvSpPr>
        <p:spPr>
          <a:xfrm>
            <a:off x="3234267" y="3919049"/>
            <a:ext cx="5757333" cy="279400"/>
          </a:xfrm>
        </p:spPr>
        <p:txBody>
          <a:bodyPr/>
          <a:lstStyle>
            <a:lvl1pPr marL="0" indent="0" algn="ctr">
              <a:buNone/>
              <a:defRPr sz="140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Date of the presentation</a:t>
            </a:r>
          </a:p>
        </p:txBody>
      </p:sp>
      <p:sp>
        <p:nvSpPr>
          <p:cNvPr id="19" name="Freeform 18">
            <a:extLst>
              <a:ext uri="{FF2B5EF4-FFF2-40B4-BE49-F238E27FC236}">
                <a16:creationId xmlns:a16="http://schemas.microsoft.com/office/drawing/2014/main" id="{57D2B35B-8A85-184C-B479-28326AA8CBE2}"/>
              </a:ext>
            </a:extLst>
          </p:cNvPr>
          <p:cNvSpPr/>
          <p:nvPr/>
        </p:nvSpPr>
        <p:spPr>
          <a:xfrm rot="5400000" flipH="1">
            <a:off x="-963461" y="2467629"/>
            <a:ext cx="3849663" cy="1924831"/>
          </a:xfrm>
          <a:custGeom>
            <a:avLst/>
            <a:gdLst>
              <a:gd name="connsiteX0" fmla="*/ 0 w 3849663"/>
              <a:gd name="connsiteY0" fmla="*/ 1924831 h 1924831"/>
              <a:gd name="connsiteX1" fmla="*/ 3849663 w 3849663"/>
              <a:gd name="connsiteY1" fmla="*/ 1924831 h 1924831"/>
              <a:gd name="connsiteX2" fmla="*/ 1925582 w 3849663"/>
              <a:gd name="connsiteY2" fmla="*/ 0 h 1924831"/>
              <a:gd name="connsiteX3" fmla="*/ 0 w 3849663"/>
              <a:gd name="connsiteY3" fmla="*/ 1924831 h 1924831"/>
            </a:gdLst>
            <a:ahLst/>
            <a:cxnLst>
              <a:cxn ang="0">
                <a:pos x="connsiteX0" y="connsiteY0"/>
              </a:cxn>
              <a:cxn ang="0">
                <a:pos x="connsiteX1" y="connsiteY1"/>
              </a:cxn>
              <a:cxn ang="0">
                <a:pos x="connsiteX2" y="connsiteY2"/>
              </a:cxn>
              <a:cxn ang="0">
                <a:pos x="connsiteX3" y="connsiteY3"/>
              </a:cxn>
            </a:cxnLst>
            <a:rect l="l" t="t" r="r" b="b"/>
            <a:pathLst>
              <a:path w="3849663" h="1924831">
                <a:moveTo>
                  <a:pt x="0" y="1924831"/>
                </a:moveTo>
                <a:lnTo>
                  <a:pt x="3849663" y="1924831"/>
                </a:lnTo>
                <a:lnTo>
                  <a:pt x="1925582" y="0"/>
                </a:lnTo>
                <a:lnTo>
                  <a:pt x="0" y="19248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46B431AF-E44D-E741-A1D6-52DA2F55ECAD}"/>
              </a:ext>
            </a:extLst>
          </p:cNvPr>
          <p:cNvSpPr/>
          <p:nvPr/>
        </p:nvSpPr>
        <p:spPr>
          <a:xfrm rot="5400000" flipH="1">
            <a:off x="-1" y="1504168"/>
            <a:ext cx="5352788" cy="5354876"/>
          </a:xfrm>
          <a:custGeom>
            <a:avLst/>
            <a:gdLst>
              <a:gd name="connsiteX0" fmla="*/ 0 w 5352788"/>
              <a:gd name="connsiteY0" fmla="*/ 0 h 5354876"/>
              <a:gd name="connsiteX1" fmla="*/ 0 w 5352788"/>
              <a:gd name="connsiteY1" fmla="*/ 5354876 h 5354876"/>
              <a:gd name="connsiteX2" fmla="*/ 5352788 w 5352788"/>
              <a:gd name="connsiteY2" fmla="*/ 5354876 h 5354876"/>
              <a:gd name="connsiteX3" fmla="*/ 5352787 w 5352788"/>
              <a:gd name="connsiteY3" fmla="*/ 5354875 h 5354876"/>
              <a:gd name="connsiteX4" fmla="*/ 1503124 w 5352788"/>
              <a:gd name="connsiteY4" fmla="*/ 5354875 h 5354876"/>
              <a:gd name="connsiteX5" fmla="*/ 3428706 w 5352788"/>
              <a:gd name="connsiteY5" fmla="*/ 3430044 h 5354876"/>
              <a:gd name="connsiteX6" fmla="*/ 0 w 5352788"/>
              <a:gd name="connsiteY6" fmla="*/ 0 h 53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2788" h="5354876">
                <a:moveTo>
                  <a:pt x="0" y="0"/>
                </a:moveTo>
                <a:lnTo>
                  <a:pt x="0" y="5354876"/>
                </a:lnTo>
                <a:lnTo>
                  <a:pt x="5352788" y="5354876"/>
                </a:lnTo>
                <a:lnTo>
                  <a:pt x="5352787" y="5354875"/>
                </a:lnTo>
                <a:lnTo>
                  <a:pt x="1503124" y="5354875"/>
                </a:lnTo>
                <a:lnTo>
                  <a:pt x="3428706" y="3430044"/>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A1CE9750-2491-0C44-A2D4-D3FF4627E0D0}"/>
              </a:ext>
            </a:extLst>
          </p:cNvPr>
          <p:cNvSpPr/>
          <p:nvPr/>
        </p:nvSpPr>
        <p:spPr>
          <a:xfrm rot="5400000" flipH="1">
            <a:off x="960703" y="-961747"/>
            <a:ext cx="3429294" cy="5352788"/>
          </a:xfrm>
          <a:custGeom>
            <a:avLst/>
            <a:gdLst>
              <a:gd name="connsiteX0" fmla="*/ 0 w 3429294"/>
              <a:gd name="connsiteY0" fmla="*/ 3427957 h 5352788"/>
              <a:gd name="connsiteX1" fmla="*/ 1924081 w 3429294"/>
              <a:gd name="connsiteY1" fmla="*/ 5352788 h 5352788"/>
              <a:gd name="connsiteX2" fmla="*/ 3429294 w 3429294"/>
              <a:gd name="connsiteY2" fmla="*/ 5352788 h 5352788"/>
              <a:gd name="connsiteX3" fmla="*/ 3429294 w 3429294"/>
              <a:gd name="connsiteY3" fmla="*/ 0 h 5352788"/>
              <a:gd name="connsiteX4" fmla="*/ 0 w 3429294"/>
              <a:gd name="connsiteY4" fmla="*/ 3427957 h 535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294" h="5352788">
                <a:moveTo>
                  <a:pt x="0" y="3427957"/>
                </a:moveTo>
                <a:lnTo>
                  <a:pt x="1924081" y="5352788"/>
                </a:lnTo>
                <a:lnTo>
                  <a:pt x="3429294" y="5352788"/>
                </a:lnTo>
                <a:lnTo>
                  <a:pt x="3429294" y="0"/>
                </a:lnTo>
                <a:lnTo>
                  <a:pt x="0" y="342795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EC775FCC-64F6-1043-963E-A49771DC7A14}"/>
              </a:ext>
            </a:extLst>
          </p:cNvPr>
          <p:cNvPicPr>
            <a:picLocks noChangeAspect="1"/>
          </p:cNvPicPr>
          <p:nvPr/>
        </p:nvPicPr>
        <p:blipFill>
          <a:blip r:embed="rId2"/>
          <a:stretch>
            <a:fillRect/>
          </a:stretch>
        </p:blipFill>
        <p:spPr>
          <a:xfrm>
            <a:off x="3964214" y="1322984"/>
            <a:ext cx="4263572" cy="1193800"/>
          </a:xfrm>
          <a:prstGeom prst="rect">
            <a:avLst/>
          </a:prstGeom>
        </p:spPr>
      </p:pic>
      <p:sp>
        <p:nvSpPr>
          <p:cNvPr id="15" name="Picture Placeholder 7">
            <a:extLst>
              <a:ext uri="{FF2B5EF4-FFF2-40B4-BE49-F238E27FC236}">
                <a16:creationId xmlns:a16="http://schemas.microsoft.com/office/drawing/2014/main" id="{1EA6ACD3-863F-154F-99A3-E1F9638AA16D}"/>
              </a:ext>
            </a:extLst>
          </p:cNvPr>
          <p:cNvSpPr>
            <a:spLocks noGrp="1"/>
          </p:cNvSpPr>
          <p:nvPr>
            <p:ph type="pic" sz="quarter" idx="13" hasCustomPrompt="1"/>
          </p:nvPr>
        </p:nvSpPr>
        <p:spPr>
          <a:xfrm>
            <a:off x="4593021" y="4847032"/>
            <a:ext cx="3016302" cy="1203723"/>
          </a:xfrm>
          <a:prstGeom prst="rect">
            <a:avLst/>
          </a:prstGeom>
          <a:solidFill>
            <a:schemeClr val="bg2"/>
          </a:solidFill>
        </p:spPr>
        <p:txBody>
          <a:bodyPr anchor="ctr"/>
          <a:lstStyle>
            <a:lvl1pPr marL="0" indent="0" algn="ctr">
              <a:buNone/>
              <a:defRPr/>
            </a:lvl1pPr>
          </a:lstStyle>
          <a:p>
            <a:r>
              <a:rPr lang="en-US" dirty="0"/>
              <a:t>INSERT PARTNER LOGO HERE</a:t>
            </a:r>
          </a:p>
        </p:txBody>
      </p:sp>
    </p:spTree>
    <p:extLst>
      <p:ext uri="{BB962C8B-B14F-4D97-AF65-F5344CB8AC3E}">
        <p14:creationId xmlns:p14="http://schemas.microsoft.com/office/powerpoint/2010/main" val="3660007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D73F57A-700C-6946-9D02-0FB9CADE5DBB}"/>
              </a:ext>
            </a:extLst>
          </p:cNvPr>
          <p:cNvSpPr>
            <a:spLocks noGrp="1"/>
          </p:cNvSpPr>
          <p:nvPr>
            <p:ph type="ftr" sz="quarter" idx="11"/>
          </p:nvPr>
        </p:nvSpPr>
        <p:spPr/>
        <p:txBody>
          <a:bodyPr/>
          <a:lstStyle/>
          <a:p>
            <a:r>
              <a:rPr lang="en-US"/>
              <a:t>Scholarship America</a:t>
            </a:r>
          </a:p>
        </p:txBody>
      </p:sp>
      <p:sp>
        <p:nvSpPr>
          <p:cNvPr id="6" name="Slide Number Placeholder 5">
            <a:extLst>
              <a:ext uri="{FF2B5EF4-FFF2-40B4-BE49-F238E27FC236}">
                <a16:creationId xmlns:a16="http://schemas.microsoft.com/office/drawing/2014/main" id="{20FEE014-3831-4946-810D-0055DBFAE2C9}"/>
              </a:ext>
            </a:extLst>
          </p:cNvPr>
          <p:cNvSpPr>
            <a:spLocks noGrp="1"/>
          </p:cNvSpPr>
          <p:nvPr>
            <p:ph type="sldNum" sz="quarter" idx="12"/>
          </p:nvPr>
        </p:nvSpPr>
        <p:spPr/>
        <p:txBody>
          <a:bodyPr/>
          <a:lstStyle/>
          <a:p>
            <a:fld id="{8AC7228D-43FC-EA40-A588-4801B8BBAE12}" type="slidenum">
              <a:rPr lang="en-US" smtClean="0"/>
              <a:t>‹#›</a:t>
            </a:fld>
            <a:endParaRPr lang="en-US"/>
          </a:p>
        </p:txBody>
      </p:sp>
      <p:pic>
        <p:nvPicPr>
          <p:cNvPr id="8" name="Picture 7"/>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2276848" y="1620986"/>
            <a:ext cx="7638304" cy="3026670"/>
          </a:xfrm>
          <a:prstGeom prst="rect">
            <a:avLst/>
          </a:prstGeom>
        </p:spPr>
      </p:pic>
    </p:spTree>
    <p:extLst>
      <p:ext uri="{BB962C8B-B14F-4D97-AF65-F5344CB8AC3E}">
        <p14:creationId xmlns:p14="http://schemas.microsoft.com/office/powerpoint/2010/main" val="1018981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34CC-20EC-0547-826F-2AEBBFBFE735}"/>
              </a:ext>
            </a:extLst>
          </p:cNvPr>
          <p:cNvSpPr>
            <a:spLocks noGrp="1"/>
          </p:cNvSpPr>
          <p:nvPr>
            <p:ph type="title"/>
          </p:nvPr>
        </p:nvSpPr>
        <p:spPr>
          <a:xfrm>
            <a:off x="5594888" y="365125"/>
            <a:ext cx="575891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3F570EB-259D-E341-94EB-DE2696FE345E}"/>
              </a:ext>
            </a:extLst>
          </p:cNvPr>
          <p:cNvSpPr>
            <a:spLocks noGrp="1"/>
          </p:cNvSpPr>
          <p:nvPr>
            <p:ph idx="1"/>
          </p:nvPr>
        </p:nvSpPr>
        <p:spPr>
          <a:xfrm>
            <a:off x="5594888" y="1825625"/>
            <a:ext cx="575891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D73F57A-700C-6946-9D02-0FB9CADE5DBB}"/>
              </a:ext>
            </a:extLst>
          </p:cNvPr>
          <p:cNvSpPr>
            <a:spLocks noGrp="1"/>
          </p:cNvSpPr>
          <p:nvPr>
            <p:ph type="ftr" sz="quarter" idx="11"/>
          </p:nvPr>
        </p:nvSpPr>
        <p:spPr/>
        <p:txBody>
          <a:bodyPr/>
          <a:lstStyle/>
          <a:p>
            <a:r>
              <a:rPr lang="en-US"/>
              <a:t>Scholarship America</a:t>
            </a:r>
          </a:p>
        </p:txBody>
      </p:sp>
      <p:sp>
        <p:nvSpPr>
          <p:cNvPr id="6" name="Slide Number Placeholder 5">
            <a:extLst>
              <a:ext uri="{FF2B5EF4-FFF2-40B4-BE49-F238E27FC236}">
                <a16:creationId xmlns:a16="http://schemas.microsoft.com/office/drawing/2014/main" id="{20FEE014-3831-4946-810D-0055DBFAE2C9}"/>
              </a:ext>
            </a:extLst>
          </p:cNvPr>
          <p:cNvSpPr>
            <a:spLocks noGrp="1"/>
          </p:cNvSpPr>
          <p:nvPr>
            <p:ph type="sldNum" sz="quarter" idx="12"/>
          </p:nvPr>
        </p:nvSpPr>
        <p:spPr/>
        <p:txBody>
          <a:bodyPr/>
          <a:lstStyle/>
          <a:p>
            <a:fld id="{8AC7228D-43FC-EA40-A588-4801B8BBAE12}" type="slidenum">
              <a:rPr lang="en-US" smtClean="0"/>
              <a:t>‹#›</a:t>
            </a:fld>
            <a:endParaRPr lang="en-US"/>
          </a:p>
        </p:txBody>
      </p:sp>
      <p:pic>
        <p:nvPicPr>
          <p:cNvPr id="7" name="Picture 6">
            <a:extLst>
              <a:ext uri="{FF2B5EF4-FFF2-40B4-BE49-F238E27FC236}">
                <a16:creationId xmlns:a16="http://schemas.microsoft.com/office/drawing/2014/main" id="{82F868A2-EF23-E04C-8998-39C1112CE38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800000">
            <a:off x="0" y="0"/>
            <a:ext cx="3723409" cy="6858000"/>
          </a:xfrm>
          <a:prstGeom prst="rect">
            <a:avLst/>
          </a:prstGeom>
        </p:spPr>
      </p:pic>
    </p:spTree>
    <p:extLst>
      <p:ext uri="{BB962C8B-B14F-4D97-AF65-F5344CB8AC3E}">
        <p14:creationId xmlns:p14="http://schemas.microsoft.com/office/powerpoint/2010/main" val="191029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ro with Pictur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F570EB-259D-E341-94EB-DE2696FE345E}"/>
              </a:ext>
            </a:extLst>
          </p:cNvPr>
          <p:cNvSpPr>
            <a:spLocks noGrp="1"/>
          </p:cNvSpPr>
          <p:nvPr>
            <p:ph idx="1" hasCustomPrompt="1"/>
          </p:nvPr>
        </p:nvSpPr>
        <p:spPr>
          <a:xfrm>
            <a:off x="1111469" y="5703376"/>
            <a:ext cx="2650210" cy="387457"/>
          </a:xfrm>
        </p:spPr>
        <p:txBody>
          <a:bodyPr/>
          <a:lstStyle>
            <a:lvl1pPr marL="0" indent="0" algn="ctr">
              <a:buNone/>
              <a:defRPr/>
            </a:lvl1pPr>
          </a:lstStyle>
          <a:p>
            <a:pPr lvl="0"/>
            <a:r>
              <a:rPr lang="en-US" dirty="0"/>
              <a:t>Job Title</a:t>
            </a:r>
          </a:p>
        </p:txBody>
      </p:sp>
      <p:sp>
        <p:nvSpPr>
          <p:cNvPr id="5" name="Footer Placeholder 4">
            <a:extLst>
              <a:ext uri="{FF2B5EF4-FFF2-40B4-BE49-F238E27FC236}">
                <a16:creationId xmlns:a16="http://schemas.microsoft.com/office/drawing/2014/main" id="{1D73F57A-700C-6946-9D02-0FB9CADE5DBB}"/>
              </a:ext>
            </a:extLst>
          </p:cNvPr>
          <p:cNvSpPr>
            <a:spLocks noGrp="1"/>
          </p:cNvSpPr>
          <p:nvPr>
            <p:ph type="ftr" sz="quarter" idx="11"/>
          </p:nvPr>
        </p:nvSpPr>
        <p:spPr/>
        <p:txBody>
          <a:bodyPr/>
          <a:lstStyle/>
          <a:p>
            <a:r>
              <a:rPr lang="en-US"/>
              <a:t>Scholarship America</a:t>
            </a:r>
          </a:p>
        </p:txBody>
      </p:sp>
      <p:sp>
        <p:nvSpPr>
          <p:cNvPr id="6" name="Slide Number Placeholder 5">
            <a:extLst>
              <a:ext uri="{FF2B5EF4-FFF2-40B4-BE49-F238E27FC236}">
                <a16:creationId xmlns:a16="http://schemas.microsoft.com/office/drawing/2014/main" id="{20FEE014-3831-4946-810D-0055DBFAE2C9}"/>
              </a:ext>
            </a:extLst>
          </p:cNvPr>
          <p:cNvSpPr>
            <a:spLocks noGrp="1"/>
          </p:cNvSpPr>
          <p:nvPr>
            <p:ph type="sldNum" sz="quarter" idx="12"/>
          </p:nvPr>
        </p:nvSpPr>
        <p:spPr/>
        <p:txBody>
          <a:bodyPr/>
          <a:lstStyle/>
          <a:p>
            <a:fld id="{8AC7228D-43FC-EA40-A588-4801B8BBAE12}" type="slidenum">
              <a:rPr lang="en-US" smtClean="0"/>
              <a:t>‹#›</a:t>
            </a:fld>
            <a:endParaRPr lang="en-US"/>
          </a:p>
        </p:txBody>
      </p:sp>
      <p:sp>
        <p:nvSpPr>
          <p:cNvPr id="8" name="Picture Placeholder 7">
            <a:extLst>
              <a:ext uri="{FF2B5EF4-FFF2-40B4-BE49-F238E27FC236}">
                <a16:creationId xmlns:a16="http://schemas.microsoft.com/office/drawing/2014/main" id="{1EA6ACD3-863F-154F-99A3-E1F9638AA16D}"/>
              </a:ext>
            </a:extLst>
          </p:cNvPr>
          <p:cNvSpPr>
            <a:spLocks noGrp="1"/>
          </p:cNvSpPr>
          <p:nvPr>
            <p:ph type="pic" sz="quarter" idx="13" hasCustomPrompt="1"/>
          </p:nvPr>
        </p:nvSpPr>
        <p:spPr>
          <a:xfrm>
            <a:off x="1098719" y="2260756"/>
            <a:ext cx="2619703" cy="2668594"/>
          </a:xfrm>
          <a:prstGeom prst="rect">
            <a:avLst/>
          </a:prstGeom>
          <a:solidFill>
            <a:schemeClr val="bg2"/>
          </a:solidFill>
        </p:spPr>
        <p:txBody>
          <a:bodyPr anchor="ctr"/>
          <a:lstStyle>
            <a:lvl1pPr marL="0" indent="0" algn="ctr">
              <a:buNone/>
              <a:defRPr/>
            </a:lvl1pPr>
          </a:lstStyle>
          <a:p>
            <a:r>
              <a:rPr lang="en-US" dirty="0"/>
              <a:t>INSERT PICTURE HERE</a:t>
            </a:r>
          </a:p>
        </p:txBody>
      </p:sp>
      <p:sp>
        <p:nvSpPr>
          <p:cNvPr id="7" name="Title 6">
            <a:extLst>
              <a:ext uri="{FF2B5EF4-FFF2-40B4-BE49-F238E27FC236}">
                <a16:creationId xmlns:a16="http://schemas.microsoft.com/office/drawing/2014/main" id="{BC20CF9A-6E1C-434B-8602-A422277B4A4B}"/>
              </a:ext>
            </a:extLst>
          </p:cNvPr>
          <p:cNvSpPr>
            <a:spLocks noGrp="1"/>
          </p:cNvSpPr>
          <p:nvPr>
            <p:ph type="title"/>
          </p:nvPr>
        </p:nvSpPr>
        <p:spPr/>
        <p:txBody>
          <a:bodyPr anchor="ctr"/>
          <a:lstStyle/>
          <a:p>
            <a:r>
              <a:rPr lang="en-US"/>
              <a:t>Click to edit Master title style</a:t>
            </a:r>
          </a:p>
        </p:txBody>
      </p:sp>
      <p:sp>
        <p:nvSpPr>
          <p:cNvPr id="10" name="Picture Placeholder 7">
            <a:extLst>
              <a:ext uri="{FF2B5EF4-FFF2-40B4-BE49-F238E27FC236}">
                <a16:creationId xmlns:a16="http://schemas.microsoft.com/office/drawing/2014/main" id="{4B22651D-9195-BA49-9B7B-A18C9E37CB1D}"/>
              </a:ext>
            </a:extLst>
          </p:cNvPr>
          <p:cNvSpPr>
            <a:spLocks noGrp="1"/>
          </p:cNvSpPr>
          <p:nvPr>
            <p:ph type="pic" sz="quarter" idx="14" hasCustomPrompt="1"/>
          </p:nvPr>
        </p:nvSpPr>
        <p:spPr>
          <a:xfrm>
            <a:off x="4804542" y="2260756"/>
            <a:ext cx="2584231" cy="2668594"/>
          </a:xfrm>
          <a:prstGeom prst="rect">
            <a:avLst/>
          </a:prstGeom>
          <a:solidFill>
            <a:schemeClr val="bg2"/>
          </a:solidFill>
          <a:ln>
            <a:noFill/>
            <a:prstDash val="dash"/>
          </a:ln>
        </p:spPr>
        <p:txBody>
          <a:bodyPr anchor="ctr"/>
          <a:lstStyle>
            <a:lvl1pPr marL="0" indent="0" algn="ctr">
              <a:buNone/>
              <a:defRPr/>
            </a:lvl1pPr>
          </a:lstStyle>
          <a:p>
            <a:r>
              <a:rPr lang="en-US" dirty="0"/>
              <a:t>INSERT PICTURE HERE</a:t>
            </a:r>
          </a:p>
        </p:txBody>
      </p:sp>
      <p:sp>
        <p:nvSpPr>
          <p:cNvPr id="11" name="Picture Placeholder 7">
            <a:extLst>
              <a:ext uri="{FF2B5EF4-FFF2-40B4-BE49-F238E27FC236}">
                <a16:creationId xmlns:a16="http://schemas.microsoft.com/office/drawing/2014/main" id="{89DB080D-D4EA-4347-A8A3-5FA27303CF71}"/>
              </a:ext>
            </a:extLst>
          </p:cNvPr>
          <p:cNvSpPr>
            <a:spLocks noGrp="1"/>
          </p:cNvSpPr>
          <p:nvPr>
            <p:ph type="pic" sz="quarter" idx="15" hasCustomPrompt="1"/>
          </p:nvPr>
        </p:nvSpPr>
        <p:spPr>
          <a:xfrm>
            <a:off x="8474893" y="2260756"/>
            <a:ext cx="2674445" cy="2668594"/>
          </a:xfrm>
          <a:prstGeom prst="rect">
            <a:avLst/>
          </a:prstGeom>
          <a:solidFill>
            <a:schemeClr val="bg2"/>
          </a:solidFill>
        </p:spPr>
        <p:txBody>
          <a:bodyPr anchor="ctr"/>
          <a:lstStyle>
            <a:lvl1pPr marL="0" indent="0" algn="ctr">
              <a:buNone/>
              <a:defRPr/>
            </a:lvl1pPr>
          </a:lstStyle>
          <a:p>
            <a:r>
              <a:rPr lang="en-US" dirty="0"/>
              <a:t>INSERT PICTURE HERE</a:t>
            </a:r>
          </a:p>
        </p:txBody>
      </p:sp>
      <p:sp>
        <p:nvSpPr>
          <p:cNvPr id="12" name="Content Placeholder 2">
            <a:extLst>
              <a:ext uri="{FF2B5EF4-FFF2-40B4-BE49-F238E27FC236}">
                <a16:creationId xmlns:a16="http://schemas.microsoft.com/office/drawing/2014/main" id="{CE2A8924-04C2-F74E-8FFF-DB3C1A01A6BF}"/>
              </a:ext>
            </a:extLst>
          </p:cNvPr>
          <p:cNvSpPr>
            <a:spLocks noGrp="1"/>
          </p:cNvSpPr>
          <p:nvPr>
            <p:ph idx="16" hasCustomPrompt="1"/>
          </p:nvPr>
        </p:nvSpPr>
        <p:spPr>
          <a:xfrm>
            <a:off x="1100292" y="5332710"/>
            <a:ext cx="2650210" cy="387457"/>
          </a:xfrm>
        </p:spPr>
        <p:txBody>
          <a:bodyPr/>
          <a:lstStyle>
            <a:lvl1pPr marL="0" indent="0" algn="ctr">
              <a:buNone/>
              <a:defRPr sz="2000" b="0" i="0">
                <a:solidFill>
                  <a:schemeClr val="accent1"/>
                </a:solidFill>
                <a:latin typeface="Rockwell Nova" panose="02060503020205020403" pitchFamily="18" charset="0"/>
              </a:defRPr>
            </a:lvl1pPr>
          </a:lstStyle>
          <a:p>
            <a:pPr lvl="0"/>
            <a:r>
              <a:rPr lang="en-US" dirty="0"/>
              <a:t>Name</a:t>
            </a:r>
          </a:p>
        </p:txBody>
      </p:sp>
      <p:sp>
        <p:nvSpPr>
          <p:cNvPr id="13" name="Content Placeholder 2">
            <a:extLst>
              <a:ext uri="{FF2B5EF4-FFF2-40B4-BE49-F238E27FC236}">
                <a16:creationId xmlns:a16="http://schemas.microsoft.com/office/drawing/2014/main" id="{C053D901-3D88-7C47-A1C6-E8A9B9A42690}"/>
              </a:ext>
            </a:extLst>
          </p:cNvPr>
          <p:cNvSpPr>
            <a:spLocks noGrp="1"/>
          </p:cNvSpPr>
          <p:nvPr>
            <p:ph idx="17" hasCustomPrompt="1"/>
          </p:nvPr>
        </p:nvSpPr>
        <p:spPr>
          <a:xfrm>
            <a:off x="4759718" y="5703377"/>
            <a:ext cx="2650210" cy="387457"/>
          </a:xfrm>
        </p:spPr>
        <p:txBody>
          <a:bodyPr/>
          <a:lstStyle>
            <a:lvl1pPr marL="0" indent="0" algn="ctr">
              <a:buNone/>
              <a:defRPr/>
            </a:lvl1pPr>
          </a:lstStyle>
          <a:p>
            <a:pPr lvl="0"/>
            <a:r>
              <a:rPr lang="en-US" dirty="0"/>
              <a:t>Job Title</a:t>
            </a:r>
          </a:p>
        </p:txBody>
      </p:sp>
      <p:sp>
        <p:nvSpPr>
          <p:cNvPr id="14" name="Content Placeholder 2">
            <a:extLst>
              <a:ext uri="{FF2B5EF4-FFF2-40B4-BE49-F238E27FC236}">
                <a16:creationId xmlns:a16="http://schemas.microsoft.com/office/drawing/2014/main" id="{8C3EBE77-8DFA-8E49-9A11-879F54648E4C}"/>
              </a:ext>
            </a:extLst>
          </p:cNvPr>
          <p:cNvSpPr>
            <a:spLocks noGrp="1"/>
          </p:cNvSpPr>
          <p:nvPr>
            <p:ph idx="18" hasCustomPrompt="1"/>
          </p:nvPr>
        </p:nvSpPr>
        <p:spPr>
          <a:xfrm>
            <a:off x="4770895" y="5332710"/>
            <a:ext cx="2650210" cy="387457"/>
          </a:xfrm>
        </p:spPr>
        <p:txBody>
          <a:bodyPr/>
          <a:lstStyle>
            <a:lvl1pPr marL="0" indent="0" algn="ctr">
              <a:buNone/>
              <a:defRPr sz="2000" b="0" i="0">
                <a:solidFill>
                  <a:schemeClr val="accent1"/>
                </a:solidFill>
                <a:latin typeface="Rockwell Nova" panose="02060503020205020403" pitchFamily="18" charset="0"/>
              </a:defRPr>
            </a:lvl1pPr>
          </a:lstStyle>
          <a:p>
            <a:pPr lvl="0"/>
            <a:r>
              <a:rPr lang="en-US" dirty="0"/>
              <a:t>Name</a:t>
            </a:r>
          </a:p>
        </p:txBody>
      </p:sp>
      <p:sp>
        <p:nvSpPr>
          <p:cNvPr id="15" name="Content Placeholder 2">
            <a:extLst>
              <a:ext uri="{FF2B5EF4-FFF2-40B4-BE49-F238E27FC236}">
                <a16:creationId xmlns:a16="http://schemas.microsoft.com/office/drawing/2014/main" id="{AB26CAC4-7859-A840-8974-8B8E5CD5CA1C}"/>
              </a:ext>
            </a:extLst>
          </p:cNvPr>
          <p:cNvSpPr>
            <a:spLocks noGrp="1"/>
          </p:cNvSpPr>
          <p:nvPr>
            <p:ph idx="19" hasCustomPrompt="1"/>
          </p:nvPr>
        </p:nvSpPr>
        <p:spPr>
          <a:xfrm>
            <a:off x="8474893" y="5703377"/>
            <a:ext cx="2650210" cy="387457"/>
          </a:xfrm>
        </p:spPr>
        <p:txBody>
          <a:bodyPr/>
          <a:lstStyle>
            <a:lvl1pPr marL="0" indent="0" algn="ctr">
              <a:buNone/>
              <a:defRPr/>
            </a:lvl1pPr>
          </a:lstStyle>
          <a:p>
            <a:pPr lvl="0"/>
            <a:r>
              <a:rPr lang="en-US" dirty="0"/>
              <a:t>Job Title</a:t>
            </a:r>
          </a:p>
        </p:txBody>
      </p:sp>
      <p:sp>
        <p:nvSpPr>
          <p:cNvPr id="16" name="Content Placeholder 2">
            <a:extLst>
              <a:ext uri="{FF2B5EF4-FFF2-40B4-BE49-F238E27FC236}">
                <a16:creationId xmlns:a16="http://schemas.microsoft.com/office/drawing/2014/main" id="{A2CC8FA9-BA09-984C-9944-AF8CEC8C48D7}"/>
              </a:ext>
            </a:extLst>
          </p:cNvPr>
          <p:cNvSpPr>
            <a:spLocks noGrp="1"/>
          </p:cNvSpPr>
          <p:nvPr>
            <p:ph idx="20" hasCustomPrompt="1"/>
          </p:nvPr>
        </p:nvSpPr>
        <p:spPr>
          <a:xfrm>
            <a:off x="8487010" y="5332710"/>
            <a:ext cx="2650210" cy="387457"/>
          </a:xfrm>
        </p:spPr>
        <p:txBody>
          <a:bodyPr/>
          <a:lstStyle>
            <a:lvl1pPr marL="0" indent="0" algn="ctr">
              <a:buNone/>
              <a:defRPr sz="2000" b="0" i="0">
                <a:solidFill>
                  <a:schemeClr val="accent1"/>
                </a:solidFill>
                <a:latin typeface="Rockwell Nova" panose="02060503020205020403" pitchFamily="18" charset="0"/>
              </a:defRPr>
            </a:lvl1pPr>
          </a:lstStyle>
          <a:p>
            <a:pPr lvl="0"/>
            <a:r>
              <a:rPr lang="en-US" dirty="0"/>
              <a:t>Name</a:t>
            </a:r>
          </a:p>
        </p:txBody>
      </p:sp>
    </p:spTree>
    <p:extLst>
      <p:ext uri="{BB962C8B-B14F-4D97-AF65-F5344CB8AC3E}">
        <p14:creationId xmlns:p14="http://schemas.microsoft.com/office/powerpoint/2010/main" val="2162127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reak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BE3BD7-3FB4-194A-B758-6412768BF62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0161"/>
          <a:stretch/>
        </p:blipFill>
        <p:spPr>
          <a:xfrm>
            <a:off x="6515100" y="-1"/>
            <a:ext cx="5676900" cy="6892735"/>
          </a:xfrm>
          <a:prstGeom prst="rect">
            <a:avLst/>
          </a:prstGeom>
        </p:spPr>
      </p:pic>
      <p:sp>
        <p:nvSpPr>
          <p:cNvPr id="2" name="Title 1">
            <a:extLst>
              <a:ext uri="{FF2B5EF4-FFF2-40B4-BE49-F238E27FC236}">
                <a16:creationId xmlns:a16="http://schemas.microsoft.com/office/drawing/2014/main" id="{BA2C34CC-20EC-0547-826F-2AEBBFBFE735}"/>
              </a:ext>
            </a:extLst>
          </p:cNvPr>
          <p:cNvSpPr>
            <a:spLocks noGrp="1"/>
          </p:cNvSpPr>
          <p:nvPr>
            <p:ph type="title" hasCustomPrompt="1"/>
          </p:nvPr>
        </p:nvSpPr>
        <p:spPr>
          <a:xfrm>
            <a:off x="838200" y="2362091"/>
            <a:ext cx="5345624" cy="1325563"/>
          </a:xfrm>
        </p:spPr>
        <p:txBody>
          <a:bodyPr/>
          <a:lstStyle>
            <a:lvl1pPr>
              <a:defRPr/>
            </a:lvl1pPr>
          </a:lstStyle>
          <a:p>
            <a:r>
              <a:rPr lang="en-US" dirty="0"/>
              <a:t>Introductions</a:t>
            </a:r>
          </a:p>
        </p:txBody>
      </p:sp>
      <p:sp>
        <p:nvSpPr>
          <p:cNvPr id="5" name="Footer Placeholder 4">
            <a:extLst>
              <a:ext uri="{FF2B5EF4-FFF2-40B4-BE49-F238E27FC236}">
                <a16:creationId xmlns:a16="http://schemas.microsoft.com/office/drawing/2014/main" id="{1D73F57A-700C-6946-9D02-0FB9CADE5DBB}"/>
              </a:ext>
            </a:extLst>
          </p:cNvPr>
          <p:cNvSpPr>
            <a:spLocks noGrp="1"/>
          </p:cNvSpPr>
          <p:nvPr>
            <p:ph type="ftr" sz="quarter" idx="11"/>
          </p:nvPr>
        </p:nvSpPr>
        <p:spPr/>
        <p:txBody>
          <a:bodyPr/>
          <a:lstStyle/>
          <a:p>
            <a:r>
              <a:rPr lang="en-US"/>
              <a:t>Scholarship America</a:t>
            </a:r>
          </a:p>
        </p:txBody>
      </p:sp>
      <p:sp>
        <p:nvSpPr>
          <p:cNvPr id="6" name="Slide Number Placeholder 5">
            <a:extLst>
              <a:ext uri="{FF2B5EF4-FFF2-40B4-BE49-F238E27FC236}">
                <a16:creationId xmlns:a16="http://schemas.microsoft.com/office/drawing/2014/main" id="{20FEE014-3831-4946-810D-0055DBFAE2C9}"/>
              </a:ext>
            </a:extLst>
          </p:cNvPr>
          <p:cNvSpPr>
            <a:spLocks noGrp="1"/>
          </p:cNvSpPr>
          <p:nvPr>
            <p:ph type="sldNum" sz="quarter" idx="12"/>
          </p:nvPr>
        </p:nvSpPr>
        <p:spPr/>
        <p:txBody>
          <a:bodyPr/>
          <a:lstStyle/>
          <a:p>
            <a:fld id="{8AC7228D-43FC-EA40-A588-4801B8BBAE12}" type="slidenum">
              <a:rPr lang="en-US" smtClean="0"/>
              <a:t>‹#›</a:t>
            </a:fld>
            <a:endParaRPr lang="en-US"/>
          </a:p>
        </p:txBody>
      </p:sp>
    </p:spTree>
    <p:extLst>
      <p:ext uri="{BB962C8B-B14F-4D97-AF65-F5344CB8AC3E}">
        <p14:creationId xmlns:p14="http://schemas.microsoft.com/office/powerpoint/2010/main" val="2071464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D73F57A-700C-6946-9D02-0FB9CADE5DBB}"/>
              </a:ext>
            </a:extLst>
          </p:cNvPr>
          <p:cNvSpPr>
            <a:spLocks noGrp="1"/>
          </p:cNvSpPr>
          <p:nvPr>
            <p:ph type="ftr" sz="quarter" idx="11"/>
          </p:nvPr>
        </p:nvSpPr>
        <p:spPr/>
        <p:txBody>
          <a:bodyPr/>
          <a:lstStyle/>
          <a:p>
            <a:r>
              <a:rPr lang="en-US"/>
              <a:t>Scholarship America</a:t>
            </a:r>
          </a:p>
        </p:txBody>
      </p:sp>
      <p:sp>
        <p:nvSpPr>
          <p:cNvPr id="6" name="Slide Number Placeholder 5">
            <a:extLst>
              <a:ext uri="{FF2B5EF4-FFF2-40B4-BE49-F238E27FC236}">
                <a16:creationId xmlns:a16="http://schemas.microsoft.com/office/drawing/2014/main" id="{20FEE014-3831-4946-810D-0055DBFAE2C9}"/>
              </a:ext>
            </a:extLst>
          </p:cNvPr>
          <p:cNvSpPr>
            <a:spLocks noGrp="1"/>
          </p:cNvSpPr>
          <p:nvPr>
            <p:ph type="sldNum" sz="quarter" idx="12"/>
          </p:nvPr>
        </p:nvSpPr>
        <p:spPr/>
        <p:txBody>
          <a:bodyPr/>
          <a:lstStyle/>
          <a:p>
            <a:fld id="{8AC7228D-43FC-EA40-A588-4801B8BBAE12}" type="slidenum">
              <a:rPr lang="en-US" smtClean="0"/>
              <a:t>‹#›</a:t>
            </a:fld>
            <a:endParaRPr lang="en-US"/>
          </a:p>
        </p:txBody>
      </p:sp>
      <p:sp>
        <p:nvSpPr>
          <p:cNvPr id="7" name="Freeform 6">
            <a:extLst>
              <a:ext uri="{FF2B5EF4-FFF2-40B4-BE49-F238E27FC236}">
                <a16:creationId xmlns:a16="http://schemas.microsoft.com/office/drawing/2014/main" id="{BD27B46E-6138-FB40-BD7F-E28E938E92CD}"/>
              </a:ext>
            </a:extLst>
          </p:cNvPr>
          <p:cNvSpPr/>
          <p:nvPr/>
        </p:nvSpPr>
        <p:spPr>
          <a:xfrm rot="16200000" flipH="1">
            <a:off x="9304753" y="2465540"/>
            <a:ext cx="3849663" cy="1924831"/>
          </a:xfrm>
          <a:custGeom>
            <a:avLst/>
            <a:gdLst>
              <a:gd name="connsiteX0" fmla="*/ 0 w 3849663"/>
              <a:gd name="connsiteY0" fmla="*/ 1924831 h 1924831"/>
              <a:gd name="connsiteX1" fmla="*/ 3849663 w 3849663"/>
              <a:gd name="connsiteY1" fmla="*/ 1924831 h 1924831"/>
              <a:gd name="connsiteX2" fmla="*/ 1925582 w 3849663"/>
              <a:gd name="connsiteY2" fmla="*/ 0 h 1924831"/>
              <a:gd name="connsiteX3" fmla="*/ 0 w 3849663"/>
              <a:gd name="connsiteY3" fmla="*/ 1924831 h 1924831"/>
            </a:gdLst>
            <a:ahLst/>
            <a:cxnLst>
              <a:cxn ang="0">
                <a:pos x="connsiteX0" y="connsiteY0"/>
              </a:cxn>
              <a:cxn ang="0">
                <a:pos x="connsiteX1" y="connsiteY1"/>
              </a:cxn>
              <a:cxn ang="0">
                <a:pos x="connsiteX2" y="connsiteY2"/>
              </a:cxn>
              <a:cxn ang="0">
                <a:pos x="connsiteX3" y="connsiteY3"/>
              </a:cxn>
            </a:cxnLst>
            <a:rect l="l" t="t" r="r" b="b"/>
            <a:pathLst>
              <a:path w="3849663" h="1924831">
                <a:moveTo>
                  <a:pt x="0" y="1924831"/>
                </a:moveTo>
                <a:lnTo>
                  <a:pt x="3849663" y="1924831"/>
                </a:lnTo>
                <a:lnTo>
                  <a:pt x="1925582" y="0"/>
                </a:lnTo>
                <a:lnTo>
                  <a:pt x="0" y="19248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9FBF017F-4B74-134C-9877-F0BE61B6B4B7}"/>
              </a:ext>
            </a:extLst>
          </p:cNvPr>
          <p:cNvSpPr/>
          <p:nvPr/>
        </p:nvSpPr>
        <p:spPr>
          <a:xfrm rot="16200000" flipH="1">
            <a:off x="6838168" y="-1044"/>
            <a:ext cx="5352788" cy="5354876"/>
          </a:xfrm>
          <a:custGeom>
            <a:avLst/>
            <a:gdLst>
              <a:gd name="connsiteX0" fmla="*/ 0 w 5352788"/>
              <a:gd name="connsiteY0" fmla="*/ 0 h 5354876"/>
              <a:gd name="connsiteX1" fmla="*/ 0 w 5352788"/>
              <a:gd name="connsiteY1" fmla="*/ 5354876 h 5354876"/>
              <a:gd name="connsiteX2" fmla="*/ 5352788 w 5352788"/>
              <a:gd name="connsiteY2" fmla="*/ 5354876 h 5354876"/>
              <a:gd name="connsiteX3" fmla="*/ 5352787 w 5352788"/>
              <a:gd name="connsiteY3" fmla="*/ 5354875 h 5354876"/>
              <a:gd name="connsiteX4" fmla="*/ 1503124 w 5352788"/>
              <a:gd name="connsiteY4" fmla="*/ 5354875 h 5354876"/>
              <a:gd name="connsiteX5" fmla="*/ 3428706 w 5352788"/>
              <a:gd name="connsiteY5" fmla="*/ 3430044 h 5354876"/>
              <a:gd name="connsiteX6" fmla="*/ 0 w 5352788"/>
              <a:gd name="connsiteY6" fmla="*/ 0 h 53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2788" h="5354876">
                <a:moveTo>
                  <a:pt x="0" y="0"/>
                </a:moveTo>
                <a:lnTo>
                  <a:pt x="0" y="5354876"/>
                </a:lnTo>
                <a:lnTo>
                  <a:pt x="5352788" y="5354876"/>
                </a:lnTo>
                <a:lnTo>
                  <a:pt x="5352787" y="5354875"/>
                </a:lnTo>
                <a:lnTo>
                  <a:pt x="1503124" y="5354875"/>
                </a:lnTo>
                <a:lnTo>
                  <a:pt x="3428706" y="3430044"/>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AF4D991D-57C8-6147-A9CE-CB08F23276B6}"/>
              </a:ext>
            </a:extLst>
          </p:cNvPr>
          <p:cNvSpPr/>
          <p:nvPr/>
        </p:nvSpPr>
        <p:spPr>
          <a:xfrm rot="16200000" flipH="1">
            <a:off x="7800958" y="2466959"/>
            <a:ext cx="3429294" cy="5352788"/>
          </a:xfrm>
          <a:custGeom>
            <a:avLst/>
            <a:gdLst>
              <a:gd name="connsiteX0" fmla="*/ 0 w 3429294"/>
              <a:gd name="connsiteY0" fmla="*/ 3427957 h 5352788"/>
              <a:gd name="connsiteX1" fmla="*/ 1924081 w 3429294"/>
              <a:gd name="connsiteY1" fmla="*/ 5352788 h 5352788"/>
              <a:gd name="connsiteX2" fmla="*/ 3429294 w 3429294"/>
              <a:gd name="connsiteY2" fmla="*/ 5352788 h 5352788"/>
              <a:gd name="connsiteX3" fmla="*/ 3429294 w 3429294"/>
              <a:gd name="connsiteY3" fmla="*/ 0 h 5352788"/>
              <a:gd name="connsiteX4" fmla="*/ 0 w 3429294"/>
              <a:gd name="connsiteY4" fmla="*/ 3427957 h 535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294" h="5352788">
                <a:moveTo>
                  <a:pt x="0" y="3427957"/>
                </a:moveTo>
                <a:lnTo>
                  <a:pt x="1924081" y="5352788"/>
                </a:lnTo>
                <a:lnTo>
                  <a:pt x="3429294" y="5352788"/>
                </a:lnTo>
                <a:lnTo>
                  <a:pt x="3429294" y="0"/>
                </a:lnTo>
                <a:lnTo>
                  <a:pt x="0" y="342795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p:cNvSpPr>
            <a:spLocks noGrp="1"/>
          </p:cNvSpPr>
          <p:nvPr>
            <p:ph type="title"/>
          </p:nvPr>
        </p:nvSpPr>
        <p:spPr>
          <a:xfrm>
            <a:off x="838200" y="2034861"/>
            <a:ext cx="7954756" cy="1325563"/>
          </a:xfrm>
        </p:spPr>
        <p:txBody>
          <a:bodyPr/>
          <a:lstStyle/>
          <a:p>
            <a:endParaRPr lang="en-US" dirty="0"/>
          </a:p>
        </p:txBody>
      </p:sp>
      <p:sp>
        <p:nvSpPr>
          <p:cNvPr id="10" name="Content Placeholder 2">
            <a:extLst>
              <a:ext uri="{FF2B5EF4-FFF2-40B4-BE49-F238E27FC236}">
                <a16:creationId xmlns:a16="http://schemas.microsoft.com/office/drawing/2014/main" id="{43F570EB-259D-E341-94EB-DE2696FE345E}"/>
              </a:ext>
            </a:extLst>
          </p:cNvPr>
          <p:cNvSpPr>
            <a:spLocks noGrp="1"/>
          </p:cNvSpPr>
          <p:nvPr>
            <p:ph idx="1" hasCustomPrompt="1"/>
          </p:nvPr>
        </p:nvSpPr>
        <p:spPr>
          <a:xfrm>
            <a:off x="838200" y="3537753"/>
            <a:ext cx="7559566" cy="324451"/>
          </a:xfrm>
        </p:spPr>
        <p:txBody>
          <a:bodyPr/>
          <a:lstStyle>
            <a:lvl1pPr>
              <a:defRPr/>
            </a:lvl1pPr>
          </a:lstStyle>
          <a:p>
            <a:pPr lvl="0"/>
            <a:r>
              <a:rPr lang="en-US" dirty="0"/>
              <a:t>Add Subtitle</a:t>
            </a:r>
          </a:p>
        </p:txBody>
      </p:sp>
    </p:spTree>
    <p:extLst>
      <p:ext uri="{BB962C8B-B14F-4D97-AF65-F5344CB8AC3E}">
        <p14:creationId xmlns:p14="http://schemas.microsoft.com/office/powerpoint/2010/main" val="91684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D73F57A-700C-6946-9D02-0FB9CADE5DBB}"/>
              </a:ext>
            </a:extLst>
          </p:cNvPr>
          <p:cNvSpPr>
            <a:spLocks noGrp="1"/>
          </p:cNvSpPr>
          <p:nvPr>
            <p:ph type="ftr" sz="quarter" idx="11"/>
          </p:nvPr>
        </p:nvSpPr>
        <p:spPr/>
        <p:txBody>
          <a:bodyPr/>
          <a:lstStyle/>
          <a:p>
            <a:r>
              <a:rPr lang="en-US"/>
              <a:t>Scholarship America</a:t>
            </a:r>
          </a:p>
        </p:txBody>
      </p:sp>
      <p:sp>
        <p:nvSpPr>
          <p:cNvPr id="6" name="Slide Number Placeholder 5">
            <a:extLst>
              <a:ext uri="{FF2B5EF4-FFF2-40B4-BE49-F238E27FC236}">
                <a16:creationId xmlns:a16="http://schemas.microsoft.com/office/drawing/2014/main" id="{20FEE014-3831-4946-810D-0055DBFAE2C9}"/>
              </a:ext>
            </a:extLst>
          </p:cNvPr>
          <p:cNvSpPr>
            <a:spLocks noGrp="1"/>
          </p:cNvSpPr>
          <p:nvPr>
            <p:ph type="sldNum" sz="quarter" idx="12"/>
          </p:nvPr>
        </p:nvSpPr>
        <p:spPr/>
        <p:txBody>
          <a:bodyPr/>
          <a:lstStyle/>
          <a:p>
            <a:fld id="{8AC7228D-43FC-EA40-A588-4801B8BBAE12}" type="slidenum">
              <a:rPr lang="en-US" smtClean="0"/>
              <a:t>‹#›</a:t>
            </a:fld>
            <a:endParaRPr lang="en-US"/>
          </a:p>
        </p:txBody>
      </p:sp>
      <p:sp>
        <p:nvSpPr>
          <p:cNvPr id="7" name="Freeform 6">
            <a:extLst>
              <a:ext uri="{FF2B5EF4-FFF2-40B4-BE49-F238E27FC236}">
                <a16:creationId xmlns:a16="http://schemas.microsoft.com/office/drawing/2014/main" id="{BD27B46E-6138-FB40-BD7F-E28E938E92CD}"/>
              </a:ext>
            </a:extLst>
          </p:cNvPr>
          <p:cNvSpPr/>
          <p:nvPr/>
        </p:nvSpPr>
        <p:spPr>
          <a:xfrm rot="16200000" flipH="1">
            <a:off x="9304753" y="2465540"/>
            <a:ext cx="3849663" cy="1924831"/>
          </a:xfrm>
          <a:custGeom>
            <a:avLst/>
            <a:gdLst>
              <a:gd name="connsiteX0" fmla="*/ 0 w 3849663"/>
              <a:gd name="connsiteY0" fmla="*/ 1924831 h 1924831"/>
              <a:gd name="connsiteX1" fmla="*/ 3849663 w 3849663"/>
              <a:gd name="connsiteY1" fmla="*/ 1924831 h 1924831"/>
              <a:gd name="connsiteX2" fmla="*/ 1925582 w 3849663"/>
              <a:gd name="connsiteY2" fmla="*/ 0 h 1924831"/>
              <a:gd name="connsiteX3" fmla="*/ 0 w 3849663"/>
              <a:gd name="connsiteY3" fmla="*/ 1924831 h 1924831"/>
            </a:gdLst>
            <a:ahLst/>
            <a:cxnLst>
              <a:cxn ang="0">
                <a:pos x="connsiteX0" y="connsiteY0"/>
              </a:cxn>
              <a:cxn ang="0">
                <a:pos x="connsiteX1" y="connsiteY1"/>
              </a:cxn>
              <a:cxn ang="0">
                <a:pos x="connsiteX2" y="connsiteY2"/>
              </a:cxn>
              <a:cxn ang="0">
                <a:pos x="connsiteX3" y="connsiteY3"/>
              </a:cxn>
            </a:cxnLst>
            <a:rect l="l" t="t" r="r" b="b"/>
            <a:pathLst>
              <a:path w="3849663" h="1924831">
                <a:moveTo>
                  <a:pt x="0" y="1924831"/>
                </a:moveTo>
                <a:lnTo>
                  <a:pt x="3849663" y="1924831"/>
                </a:lnTo>
                <a:lnTo>
                  <a:pt x="1925582" y="0"/>
                </a:lnTo>
                <a:lnTo>
                  <a:pt x="0" y="1924831"/>
                </a:lnTo>
                <a:close/>
              </a:path>
            </a:pathLst>
          </a:custGeom>
          <a:blipFill>
            <a:blip r:embed="rId2"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9FBF017F-4B74-134C-9877-F0BE61B6B4B7}"/>
              </a:ext>
            </a:extLst>
          </p:cNvPr>
          <p:cNvSpPr/>
          <p:nvPr/>
        </p:nvSpPr>
        <p:spPr>
          <a:xfrm rot="16200000" flipH="1">
            <a:off x="6838168" y="-1044"/>
            <a:ext cx="5352788" cy="5354876"/>
          </a:xfrm>
          <a:custGeom>
            <a:avLst/>
            <a:gdLst>
              <a:gd name="connsiteX0" fmla="*/ 0 w 5352788"/>
              <a:gd name="connsiteY0" fmla="*/ 0 h 5354876"/>
              <a:gd name="connsiteX1" fmla="*/ 0 w 5352788"/>
              <a:gd name="connsiteY1" fmla="*/ 5354876 h 5354876"/>
              <a:gd name="connsiteX2" fmla="*/ 5352788 w 5352788"/>
              <a:gd name="connsiteY2" fmla="*/ 5354876 h 5354876"/>
              <a:gd name="connsiteX3" fmla="*/ 5352787 w 5352788"/>
              <a:gd name="connsiteY3" fmla="*/ 5354875 h 5354876"/>
              <a:gd name="connsiteX4" fmla="*/ 1503124 w 5352788"/>
              <a:gd name="connsiteY4" fmla="*/ 5354875 h 5354876"/>
              <a:gd name="connsiteX5" fmla="*/ 3428706 w 5352788"/>
              <a:gd name="connsiteY5" fmla="*/ 3430044 h 5354876"/>
              <a:gd name="connsiteX6" fmla="*/ 0 w 5352788"/>
              <a:gd name="connsiteY6" fmla="*/ 0 h 53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2788" h="5354876">
                <a:moveTo>
                  <a:pt x="0" y="0"/>
                </a:moveTo>
                <a:lnTo>
                  <a:pt x="0" y="5354876"/>
                </a:lnTo>
                <a:lnTo>
                  <a:pt x="5352788" y="5354876"/>
                </a:lnTo>
                <a:lnTo>
                  <a:pt x="5352787" y="5354875"/>
                </a:lnTo>
                <a:lnTo>
                  <a:pt x="1503124" y="5354875"/>
                </a:lnTo>
                <a:lnTo>
                  <a:pt x="3428706" y="343004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AF4D991D-57C8-6147-A9CE-CB08F23276B6}"/>
              </a:ext>
            </a:extLst>
          </p:cNvPr>
          <p:cNvSpPr/>
          <p:nvPr/>
        </p:nvSpPr>
        <p:spPr>
          <a:xfrm rot="16200000" flipH="1">
            <a:off x="7800958" y="2466959"/>
            <a:ext cx="3429294" cy="5352788"/>
          </a:xfrm>
          <a:custGeom>
            <a:avLst/>
            <a:gdLst>
              <a:gd name="connsiteX0" fmla="*/ 0 w 3429294"/>
              <a:gd name="connsiteY0" fmla="*/ 3427957 h 5352788"/>
              <a:gd name="connsiteX1" fmla="*/ 1924081 w 3429294"/>
              <a:gd name="connsiteY1" fmla="*/ 5352788 h 5352788"/>
              <a:gd name="connsiteX2" fmla="*/ 3429294 w 3429294"/>
              <a:gd name="connsiteY2" fmla="*/ 5352788 h 5352788"/>
              <a:gd name="connsiteX3" fmla="*/ 3429294 w 3429294"/>
              <a:gd name="connsiteY3" fmla="*/ 0 h 5352788"/>
              <a:gd name="connsiteX4" fmla="*/ 0 w 3429294"/>
              <a:gd name="connsiteY4" fmla="*/ 3427957 h 535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294" h="5352788">
                <a:moveTo>
                  <a:pt x="0" y="3427957"/>
                </a:moveTo>
                <a:lnTo>
                  <a:pt x="1924081" y="5352788"/>
                </a:lnTo>
                <a:lnTo>
                  <a:pt x="3429294" y="5352788"/>
                </a:lnTo>
                <a:lnTo>
                  <a:pt x="3429294" y="0"/>
                </a:lnTo>
                <a:lnTo>
                  <a:pt x="0" y="342795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3"/>
          <p:cNvSpPr>
            <a:spLocks noGrp="1"/>
          </p:cNvSpPr>
          <p:nvPr>
            <p:ph type="title"/>
          </p:nvPr>
        </p:nvSpPr>
        <p:spPr>
          <a:xfrm>
            <a:off x="838200" y="2034861"/>
            <a:ext cx="7954756" cy="1325563"/>
          </a:xfrm>
        </p:spPr>
        <p:txBody>
          <a:bodyPr/>
          <a:lstStyle/>
          <a:p>
            <a:endParaRPr lang="en-US" dirty="0"/>
          </a:p>
        </p:txBody>
      </p:sp>
      <p:sp>
        <p:nvSpPr>
          <p:cNvPr id="12" name="Content Placeholder 2">
            <a:extLst>
              <a:ext uri="{FF2B5EF4-FFF2-40B4-BE49-F238E27FC236}">
                <a16:creationId xmlns:a16="http://schemas.microsoft.com/office/drawing/2014/main" id="{43F570EB-259D-E341-94EB-DE2696FE345E}"/>
              </a:ext>
            </a:extLst>
          </p:cNvPr>
          <p:cNvSpPr>
            <a:spLocks noGrp="1"/>
          </p:cNvSpPr>
          <p:nvPr>
            <p:ph idx="1" hasCustomPrompt="1"/>
          </p:nvPr>
        </p:nvSpPr>
        <p:spPr>
          <a:xfrm>
            <a:off x="838200" y="3537753"/>
            <a:ext cx="7559566" cy="324451"/>
          </a:xfrm>
        </p:spPr>
        <p:txBody>
          <a:bodyPr/>
          <a:lstStyle>
            <a:lvl1pPr>
              <a:defRPr/>
            </a:lvl1pPr>
          </a:lstStyle>
          <a:p>
            <a:pPr lvl="0"/>
            <a:r>
              <a:rPr lang="en-US" dirty="0"/>
              <a:t>Add Subtitle</a:t>
            </a:r>
          </a:p>
        </p:txBody>
      </p:sp>
    </p:spTree>
    <p:extLst>
      <p:ext uri="{BB962C8B-B14F-4D97-AF65-F5344CB8AC3E}">
        <p14:creationId xmlns:p14="http://schemas.microsoft.com/office/powerpoint/2010/main" val="1500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34CC-20EC-0547-826F-2AEBBFBFE7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F570EB-259D-E341-94EB-DE2696FE345E}"/>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D73F57A-700C-6946-9D02-0FB9CADE5DBB}"/>
              </a:ext>
            </a:extLst>
          </p:cNvPr>
          <p:cNvSpPr>
            <a:spLocks noGrp="1"/>
          </p:cNvSpPr>
          <p:nvPr>
            <p:ph type="ftr" sz="quarter" idx="11"/>
          </p:nvPr>
        </p:nvSpPr>
        <p:spPr/>
        <p:txBody>
          <a:bodyPr/>
          <a:lstStyle/>
          <a:p>
            <a:r>
              <a:rPr lang="en-US"/>
              <a:t>Scholarship America</a:t>
            </a:r>
          </a:p>
        </p:txBody>
      </p:sp>
      <p:sp>
        <p:nvSpPr>
          <p:cNvPr id="6" name="Slide Number Placeholder 5">
            <a:extLst>
              <a:ext uri="{FF2B5EF4-FFF2-40B4-BE49-F238E27FC236}">
                <a16:creationId xmlns:a16="http://schemas.microsoft.com/office/drawing/2014/main" id="{20FEE014-3831-4946-810D-0055DBFAE2C9}"/>
              </a:ext>
            </a:extLst>
          </p:cNvPr>
          <p:cNvSpPr>
            <a:spLocks noGrp="1"/>
          </p:cNvSpPr>
          <p:nvPr>
            <p:ph type="sldNum" sz="quarter" idx="12"/>
          </p:nvPr>
        </p:nvSpPr>
        <p:spPr/>
        <p:txBody>
          <a:bodyPr/>
          <a:lstStyle/>
          <a:p>
            <a:fld id="{8AC7228D-43FC-EA40-A588-4801B8BBAE12}" type="slidenum">
              <a:rPr lang="en-US" smtClean="0"/>
              <a:t>‹#›</a:t>
            </a:fld>
            <a:endParaRPr lang="en-US"/>
          </a:p>
        </p:txBody>
      </p:sp>
    </p:spTree>
    <p:extLst>
      <p:ext uri="{BB962C8B-B14F-4D97-AF65-F5344CB8AC3E}">
        <p14:creationId xmlns:p14="http://schemas.microsoft.com/office/powerpoint/2010/main" val="1093292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34CC-20EC-0547-826F-2AEBBFBFE735}"/>
              </a:ext>
            </a:extLst>
          </p:cNvPr>
          <p:cNvSpPr>
            <a:spLocks noGrp="1"/>
          </p:cNvSpPr>
          <p:nvPr>
            <p:ph type="title"/>
          </p:nvPr>
        </p:nvSpPr>
        <p:spPr>
          <a:xfrm>
            <a:off x="838200" y="365125"/>
            <a:ext cx="7559566"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3F570EB-259D-E341-94EB-DE2696FE345E}"/>
              </a:ext>
            </a:extLst>
          </p:cNvPr>
          <p:cNvSpPr>
            <a:spLocks noGrp="1"/>
          </p:cNvSpPr>
          <p:nvPr>
            <p:ph idx="1"/>
          </p:nvPr>
        </p:nvSpPr>
        <p:spPr>
          <a:xfrm>
            <a:off x="838200" y="1825625"/>
            <a:ext cx="7559566"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D73F57A-700C-6946-9D02-0FB9CADE5DBB}"/>
              </a:ext>
            </a:extLst>
          </p:cNvPr>
          <p:cNvSpPr>
            <a:spLocks noGrp="1"/>
          </p:cNvSpPr>
          <p:nvPr>
            <p:ph type="ftr" sz="quarter" idx="11"/>
          </p:nvPr>
        </p:nvSpPr>
        <p:spPr/>
        <p:txBody>
          <a:bodyPr/>
          <a:lstStyle/>
          <a:p>
            <a:r>
              <a:rPr lang="en-US"/>
              <a:t>Scholarship America</a:t>
            </a:r>
          </a:p>
        </p:txBody>
      </p:sp>
      <p:sp>
        <p:nvSpPr>
          <p:cNvPr id="6" name="Slide Number Placeholder 5">
            <a:extLst>
              <a:ext uri="{FF2B5EF4-FFF2-40B4-BE49-F238E27FC236}">
                <a16:creationId xmlns:a16="http://schemas.microsoft.com/office/drawing/2014/main" id="{20FEE014-3831-4946-810D-0055DBFAE2C9}"/>
              </a:ext>
            </a:extLst>
          </p:cNvPr>
          <p:cNvSpPr>
            <a:spLocks noGrp="1"/>
          </p:cNvSpPr>
          <p:nvPr>
            <p:ph type="sldNum" sz="quarter" idx="12"/>
          </p:nvPr>
        </p:nvSpPr>
        <p:spPr/>
        <p:txBody>
          <a:bodyPr/>
          <a:lstStyle/>
          <a:p>
            <a:fld id="{8AC7228D-43FC-EA40-A588-4801B8BBAE12}" type="slidenum">
              <a:rPr lang="en-US" smtClean="0"/>
              <a:t>‹#›</a:t>
            </a:fld>
            <a:endParaRPr lang="en-US"/>
          </a:p>
        </p:txBody>
      </p:sp>
      <p:sp>
        <p:nvSpPr>
          <p:cNvPr id="9" name="Right Triangle 8">
            <a:extLst>
              <a:ext uri="{FF2B5EF4-FFF2-40B4-BE49-F238E27FC236}">
                <a16:creationId xmlns:a16="http://schemas.microsoft.com/office/drawing/2014/main" id="{D95DC688-E2FA-0D49-B103-57069D16B9E3}"/>
              </a:ext>
            </a:extLst>
          </p:cNvPr>
          <p:cNvSpPr/>
          <p:nvPr/>
        </p:nvSpPr>
        <p:spPr>
          <a:xfrm flipH="1" flipV="1">
            <a:off x="8089900" y="0"/>
            <a:ext cx="4102100" cy="4216400"/>
          </a:xfrm>
          <a:prstGeom prst="rtTriangle">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8868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F40802-EA29-3E45-8C52-7B9B2F1E4EC0}"/>
              </a:ext>
            </a:extLst>
          </p:cNvPr>
          <p:cNvSpPr>
            <a:spLocks noGrp="1"/>
          </p:cNvSpPr>
          <p:nvPr>
            <p:ph type="title"/>
          </p:nvPr>
        </p:nvSpPr>
        <p:spPr>
          <a:xfrm>
            <a:off x="838200" y="365125"/>
            <a:ext cx="10515600" cy="1325563"/>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a:extLst>
              <a:ext uri="{FF2B5EF4-FFF2-40B4-BE49-F238E27FC236}">
                <a16:creationId xmlns:a16="http://schemas.microsoft.com/office/drawing/2014/main" id="{112791FA-C548-5F43-8505-E2762366C54B}"/>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2D77DAA-D8BA-1D4B-94E6-62C1B1AF46E1}"/>
              </a:ext>
            </a:extLst>
          </p:cNvPr>
          <p:cNvSpPr>
            <a:spLocks noGrp="1"/>
          </p:cNvSpPr>
          <p:nvPr>
            <p:ph type="dt" sz="half" idx="2"/>
          </p:nvPr>
        </p:nvSpPr>
        <p:spPr>
          <a:xfrm>
            <a:off x="6863937" y="6356350"/>
            <a:ext cx="707571" cy="365125"/>
          </a:xfrm>
          <a:prstGeom prst="rect">
            <a:avLst/>
          </a:prstGeom>
        </p:spPr>
        <p:txBody>
          <a:bodyPr vert="horz" lIns="0" tIns="0" rIns="0" bIns="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r>
              <a:rPr lang="en-US"/>
              <a:t>8/2/2019</a:t>
            </a:r>
          </a:p>
        </p:txBody>
      </p:sp>
      <p:sp>
        <p:nvSpPr>
          <p:cNvPr id="5" name="Footer Placeholder 4">
            <a:extLst>
              <a:ext uri="{FF2B5EF4-FFF2-40B4-BE49-F238E27FC236}">
                <a16:creationId xmlns:a16="http://schemas.microsoft.com/office/drawing/2014/main" id="{CCDB853D-9BC1-D242-BAEF-8F7C55749D27}"/>
              </a:ext>
            </a:extLst>
          </p:cNvPr>
          <p:cNvSpPr>
            <a:spLocks noGrp="1"/>
          </p:cNvSpPr>
          <p:nvPr>
            <p:ph type="ftr" sz="quarter" idx="3"/>
          </p:nvPr>
        </p:nvSpPr>
        <p:spPr>
          <a:xfrm>
            <a:off x="7664208" y="6356350"/>
            <a:ext cx="3273690" cy="365125"/>
          </a:xfrm>
          <a:prstGeom prst="rect">
            <a:avLst/>
          </a:prstGeom>
        </p:spPr>
        <p:txBody>
          <a:bodyPr vert="horz" lIns="0" tIns="0" rIns="0" bIns="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r>
              <a:rPr lang="en-US"/>
              <a:t>Scholarship America</a:t>
            </a:r>
            <a:endParaRPr lang="en-US" dirty="0"/>
          </a:p>
        </p:txBody>
      </p:sp>
      <p:sp>
        <p:nvSpPr>
          <p:cNvPr id="6" name="Slide Number Placeholder 5">
            <a:extLst>
              <a:ext uri="{FF2B5EF4-FFF2-40B4-BE49-F238E27FC236}">
                <a16:creationId xmlns:a16="http://schemas.microsoft.com/office/drawing/2014/main" id="{A397785D-B313-404E-8A54-9AB8CD7B3086}"/>
              </a:ext>
            </a:extLst>
          </p:cNvPr>
          <p:cNvSpPr>
            <a:spLocks noGrp="1"/>
          </p:cNvSpPr>
          <p:nvPr>
            <p:ph type="sldNum" sz="quarter" idx="4"/>
          </p:nvPr>
        </p:nvSpPr>
        <p:spPr>
          <a:xfrm>
            <a:off x="10944878" y="6356350"/>
            <a:ext cx="408921" cy="365125"/>
          </a:xfrm>
          <a:prstGeom prst="rect">
            <a:avLst/>
          </a:prstGeom>
        </p:spPr>
        <p:txBody>
          <a:bodyPr vert="horz" lIns="0" tIns="0" rIns="0" bIns="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fld id="{8AC7228D-43FC-EA40-A588-4801B8BBAE12}" type="slidenum">
              <a:rPr lang="en-US" smtClean="0"/>
              <a:pPr/>
              <a:t>‹#›</a:t>
            </a:fld>
            <a:endParaRPr lang="en-US"/>
          </a:p>
        </p:txBody>
      </p:sp>
    </p:spTree>
    <p:extLst>
      <p:ext uri="{BB962C8B-B14F-4D97-AF65-F5344CB8AC3E}">
        <p14:creationId xmlns:p14="http://schemas.microsoft.com/office/powerpoint/2010/main" val="359200507"/>
      </p:ext>
    </p:extLst>
  </p:cSld>
  <p:clrMap bg1="lt1" tx1="dk1" bg2="lt2" tx2="dk2" accent1="accent1" accent2="accent2" accent3="accent3" accent4="accent4" accent5="accent5" accent6="accent6" hlink="hlink" folHlink="folHlink"/>
  <p:sldLayoutIdLst>
    <p:sldLayoutId id="2147483703" r:id="rId1"/>
    <p:sldLayoutId id="2147483699" r:id="rId2"/>
    <p:sldLayoutId id="2147483675" r:id="rId3"/>
    <p:sldLayoutId id="2147483691" r:id="rId4"/>
    <p:sldLayoutId id="2147483679" r:id="rId5"/>
    <p:sldLayoutId id="2147483698" r:id="rId6"/>
    <p:sldLayoutId id="2147483685" r:id="rId7"/>
    <p:sldLayoutId id="2147483676" r:id="rId8"/>
    <p:sldLayoutId id="2147483692" r:id="rId9"/>
    <p:sldLayoutId id="2147483681" r:id="rId10"/>
    <p:sldLayoutId id="2147483677" r:id="rId11"/>
    <p:sldLayoutId id="2147483686" r:id="rId12"/>
    <p:sldLayoutId id="2147483678" r:id="rId13"/>
    <p:sldLayoutId id="2147483687" r:id="rId14"/>
    <p:sldLayoutId id="2147483689" r:id="rId15"/>
    <p:sldLayoutId id="2147483696" r:id="rId16"/>
    <p:sldLayoutId id="2147483693" r:id="rId17"/>
    <p:sldLayoutId id="2147483695" r:id="rId18"/>
    <p:sldLayoutId id="2147483702" r:id="rId19"/>
    <p:sldLayoutId id="2147483701" r:id="rId20"/>
  </p:sldLayoutIdLst>
  <p:hf hdr="0"/>
  <p:txStyles>
    <p:titleStyle>
      <a:lvl1pPr algn="l" defTabSz="914400" rtl="0" eaLnBrk="1" latinLnBrk="0" hangingPunct="1">
        <a:lnSpc>
          <a:spcPct val="90000"/>
        </a:lnSpc>
        <a:spcBef>
          <a:spcPct val="0"/>
        </a:spcBef>
        <a:buNone/>
        <a:defRPr sz="3600" b="0" i="0" kern="1200">
          <a:solidFill>
            <a:schemeClr val="accent1"/>
          </a:solidFill>
          <a:latin typeface="Rockwell Nova" panose="02060503020205020403"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mailto:RocoriDFS@gmail.com" TargetMode="External"/><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Scholarship America</a:t>
            </a:r>
          </a:p>
        </p:txBody>
      </p:sp>
      <p:sp>
        <p:nvSpPr>
          <p:cNvPr id="3" name="Slide Number Placeholder 2"/>
          <p:cNvSpPr>
            <a:spLocks noGrp="1"/>
          </p:cNvSpPr>
          <p:nvPr>
            <p:ph type="sldNum" sz="quarter" idx="12"/>
          </p:nvPr>
        </p:nvSpPr>
        <p:spPr/>
        <p:txBody>
          <a:bodyPr/>
          <a:lstStyle/>
          <a:p>
            <a:fld id="{8AC7228D-43FC-EA40-A588-4801B8BBAE12}" type="slidenum">
              <a:rPr lang="en-US" smtClean="0"/>
              <a:t>1</a:t>
            </a:fld>
            <a:endParaRPr lang="en-US"/>
          </a:p>
        </p:txBody>
      </p:sp>
      <p:sp>
        <p:nvSpPr>
          <p:cNvPr id="4" name="Title 3"/>
          <p:cNvSpPr>
            <a:spLocks noGrp="1"/>
          </p:cNvSpPr>
          <p:nvPr>
            <p:ph type="title"/>
          </p:nvPr>
        </p:nvSpPr>
        <p:spPr>
          <a:xfrm>
            <a:off x="435598" y="2725224"/>
            <a:ext cx="7954756" cy="568388"/>
          </a:xfrm>
        </p:spPr>
        <p:txBody>
          <a:bodyPr/>
          <a:lstStyle/>
          <a:p>
            <a:r>
              <a:rPr lang="en-US" dirty="0"/>
              <a:t>Completing the Student Profile.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086" y="5140196"/>
            <a:ext cx="3121158" cy="1216154"/>
          </a:xfrm>
          <a:prstGeom prst="rect">
            <a:avLst/>
          </a:prstGeom>
        </p:spPr>
      </p:pic>
      <p:sp>
        <p:nvSpPr>
          <p:cNvPr id="5" name="TextBox 4"/>
          <p:cNvSpPr txBox="1"/>
          <p:nvPr/>
        </p:nvSpPr>
        <p:spPr>
          <a:xfrm>
            <a:off x="377726" y="3356658"/>
            <a:ext cx="7954756" cy="338554"/>
          </a:xfrm>
          <a:prstGeom prst="rect">
            <a:avLst/>
          </a:prstGeom>
          <a:noFill/>
        </p:spPr>
        <p:txBody>
          <a:bodyPr wrap="square" rtlCol="0">
            <a:spAutoFit/>
          </a:bodyPr>
          <a:lstStyle/>
          <a:p>
            <a:r>
              <a:rPr lang="en-US" sz="1600" dirty="0">
                <a:solidFill>
                  <a:srgbClr val="E56954"/>
                </a:solidFill>
              </a:rPr>
              <a:t>General overview. Check with your local Dollars for Scholars for specific instructions.</a:t>
            </a:r>
          </a:p>
        </p:txBody>
      </p:sp>
    </p:spTree>
    <p:extLst>
      <p:ext uri="{BB962C8B-B14F-4D97-AF65-F5344CB8AC3E}">
        <p14:creationId xmlns:p14="http://schemas.microsoft.com/office/powerpoint/2010/main" val="1407630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92235" y="908131"/>
            <a:ext cx="7071973" cy="5151566"/>
          </a:xfrm>
          <a:prstGeom prst="rect">
            <a:avLst/>
          </a:prstGeom>
        </p:spPr>
      </p:pic>
      <p:sp>
        <p:nvSpPr>
          <p:cNvPr id="4" name="Footer Placeholder 3"/>
          <p:cNvSpPr>
            <a:spLocks noGrp="1"/>
          </p:cNvSpPr>
          <p:nvPr>
            <p:ph type="ftr" sz="quarter" idx="11"/>
          </p:nvPr>
        </p:nvSpPr>
        <p:spPr/>
        <p:txBody>
          <a:bodyPr/>
          <a:lstStyle/>
          <a:p>
            <a:r>
              <a:rPr lang="en-US"/>
              <a:t>Scholarship America</a:t>
            </a:r>
          </a:p>
        </p:txBody>
      </p:sp>
      <p:sp>
        <p:nvSpPr>
          <p:cNvPr id="5" name="Slide Number Placeholder 4"/>
          <p:cNvSpPr>
            <a:spLocks noGrp="1"/>
          </p:cNvSpPr>
          <p:nvPr>
            <p:ph type="sldNum" sz="quarter" idx="12"/>
          </p:nvPr>
        </p:nvSpPr>
        <p:spPr/>
        <p:txBody>
          <a:bodyPr/>
          <a:lstStyle/>
          <a:p>
            <a:fld id="{8AC7228D-43FC-EA40-A588-4801B8BBAE12}" type="slidenum">
              <a:rPr lang="en-US" smtClean="0"/>
              <a:t>10</a:t>
            </a:fld>
            <a:endParaRPr lang="en-US"/>
          </a:p>
        </p:txBody>
      </p:sp>
      <p:sp>
        <p:nvSpPr>
          <p:cNvPr id="8" name="TextBox 7"/>
          <p:cNvSpPr txBox="1"/>
          <p:nvPr/>
        </p:nvSpPr>
        <p:spPr>
          <a:xfrm>
            <a:off x="7850236" y="1078171"/>
            <a:ext cx="2307057" cy="1200329"/>
          </a:xfrm>
          <a:prstGeom prst="rect">
            <a:avLst/>
          </a:prstGeom>
          <a:solidFill>
            <a:schemeClr val="accent2"/>
          </a:solidFill>
        </p:spPr>
        <p:txBody>
          <a:bodyPr wrap="square" rtlCol="0">
            <a:spAutoFit/>
          </a:bodyPr>
          <a:lstStyle/>
          <a:p>
            <a:r>
              <a:rPr lang="en-US" dirty="0">
                <a:solidFill>
                  <a:schemeClr val="bg1"/>
                </a:solidFill>
              </a:rPr>
              <a:t>Items marked with a double ** are required to move on from each section.</a:t>
            </a:r>
          </a:p>
        </p:txBody>
      </p:sp>
      <p:cxnSp>
        <p:nvCxnSpPr>
          <p:cNvPr id="11" name="Straight Arrow Connector 10"/>
          <p:cNvCxnSpPr/>
          <p:nvPr/>
        </p:nvCxnSpPr>
        <p:spPr>
          <a:xfrm>
            <a:off x="2266359" y="1794294"/>
            <a:ext cx="312868" cy="39542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299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483080" y="396983"/>
            <a:ext cx="6876890" cy="5989339"/>
          </a:xfrm>
          <a:prstGeom prst="rect">
            <a:avLst/>
          </a:prstGeom>
          <a:ln>
            <a:solidFill>
              <a:srgbClr val="37537C"/>
            </a:solidFill>
          </a:ln>
        </p:spPr>
      </p:pic>
      <p:sp>
        <p:nvSpPr>
          <p:cNvPr id="4" name="Footer Placeholder 3"/>
          <p:cNvSpPr>
            <a:spLocks noGrp="1"/>
          </p:cNvSpPr>
          <p:nvPr>
            <p:ph type="ftr" sz="quarter" idx="11"/>
          </p:nvPr>
        </p:nvSpPr>
        <p:spPr/>
        <p:txBody>
          <a:bodyPr/>
          <a:lstStyle/>
          <a:p>
            <a:r>
              <a:rPr lang="en-US"/>
              <a:t>Scholarship America</a:t>
            </a:r>
          </a:p>
        </p:txBody>
      </p:sp>
      <p:sp>
        <p:nvSpPr>
          <p:cNvPr id="5" name="Slide Number Placeholder 4"/>
          <p:cNvSpPr>
            <a:spLocks noGrp="1"/>
          </p:cNvSpPr>
          <p:nvPr>
            <p:ph type="sldNum" sz="quarter" idx="12"/>
          </p:nvPr>
        </p:nvSpPr>
        <p:spPr/>
        <p:txBody>
          <a:bodyPr/>
          <a:lstStyle/>
          <a:p>
            <a:fld id="{8AC7228D-43FC-EA40-A588-4801B8BBAE12}" type="slidenum">
              <a:rPr lang="en-US" smtClean="0"/>
              <a:t>11</a:t>
            </a:fld>
            <a:endParaRPr lang="en-US"/>
          </a:p>
        </p:txBody>
      </p:sp>
      <p:cxnSp>
        <p:nvCxnSpPr>
          <p:cNvPr id="8" name="Straight Arrow Connector 7"/>
          <p:cNvCxnSpPr/>
          <p:nvPr/>
        </p:nvCxnSpPr>
        <p:spPr>
          <a:xfrm>
            <a:off x="2009955" y="3493698"/>
            <a:ext cx="486406" cy="4390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460407" y="396983"/>
            <a:ext cx="2893392" cy="4247317"/>
          </a:xfrm>
          <a:prstGeom prst="rect">
            <a:avLst/>
          </a:prstGeom>
          <a:solidFill>
            <a:schemeClr val="accent2"/>
          </a:solidFill>
        </p:spPr>
        <p:txBody>
          <a:bodyPr wrap="square" rtlCol="0">
            <a:spAutoFit/>
          </a:bodyPr>
          <a:lstStyle/>
          <a:p>
            <a:pPr marL="285750" indent="-285750">
              <a:buFont typeface="Arial" panose="020B0604020202020204" pitchFamily="34" charset="0"/>
              <a:buChar char="•"/>
            </a:pPr>
            <a:r>
              <a:rPr lang="en-US" dirty="0">
                <a:solidFill>
                  <a:schemeClr val="bg1"/>
                </a:solidFill>
              </a:rPr>
              <a:t>Items marked with a single star * are factored into your profile completion percentage.</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Complete all starred fields to move your  profile to 100% complete.</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NOTE: Being 100% does NOT mean you have applied to a scholarship.</a:t>
            </a:r>
          </a:p>
        </p:txBody>
      </p:sp>
    </p:spTree>
    <p:extLst>
      <p:ext uri="{BB962C8B-B14F-4D97-AF65-F5344CB8AC3E}">
        <p14:creationId xmlns:p14="http://schemas.microsoft.com/office/powerpoint/2010/main" val="528145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b="606"/>
          <a:stretch/>
        </p:blipFill>
        <p:spPr>
          <a:xfrm>
            <a:off x="323531" y="512023"/>
            <a:ext cx="6828059" cy="5604841"/>
          </a:xfrm>
          <a:prstGeom prst="rect">
            <a:avLst/>
          </a:prstGeom>
          <a:ln>
            <a:solidFill>
              <a:schemeClr val="tx1"/>
            </a:solidFill>
          </a:ln>
        </p:spPr>
      </p:pic>
      <p:sp>
        <p:nvSpPr>
          <p:cNvPr id="4" name="Footer Placeholder 3"/>
          <p:cNvSpPr>
            <a:spLocks noGrp="1"/>
          </p:cNvSpPr>
          <p:nvPr>
            <p:ph type="ftr" sz="quarter" idx="11"/>
          </p:nvPr>
        </p:nvSpPr>
        <p:spPr/>
        <p:txBody>
          <a:bodyPr/>
          <a:lstStyle/>
          <a:p>
            <a:r>
              <a:rPr lang="en-US"/>
              <a:t>Scholarship America</a:t>
            </a:r>
          </a:p>
        </p:txBody>
      </p:sp>
      <p:sp>
        <p:nvSpPr>
          <p:cNvPr id="5" name="Slide Number Placeholder 4"/>
          <p:cNvSpPr>
            <a:spLocks noGrp="1"/>
          </p:cNvSpPr>
          <p:nvPr>
            <p:ph type="sldNum" sz="quarter" idx="12"/>
          </p:nvPr>
        </p:nvSpPr>
        <p:spPr/>
        <p:txBody>
          <a:bodyPr/>
          <a:lstStyle/>
          <a:p>
            <a:fld id="{8AC7228D-43FC-EA40-A588-4801B8BBAE12}" type="slidenum">
              <a:rPr lang="en-US" smtClean="0"/>
              <a:t>12</a:t>
            </a:fld>
            <a:endParaRPr lang="en-US"/>
          </a:p>
        </p:txBody>
      </p:sp>
      <p:cxnSp>
        <p:nvCxnSpPr>
          <p:cNvPr id="9" name="Straight Arrow Connector 8"/>
          <p:cNvCxnSpPr/>
          <p:nvPr/>
        </p:nvCxnSpPr>
        <p:spPr>
          <a:xfrm flipH="1">
            <a:off x="4898571" y="2603806"/>
            <a:ext cx="3458832" cy="61836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954486" y="3707757"/>
            <a:ext cx="2402920" cy="16588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255946" y="972377"/>
            <a:ext cx="2893392" cy="3970318"/>
          </a:xfrm>
          <a:prstGeom prst="rect">
            <a:avLst/>
          </a:prstGeom>
          <a:solidFill>
            <a:schemeClr val="accent2"/>
          </a:solidFill>
        </p:spPr>
        <p:txBody>
          <a:bodyPr wrap="square" rtlCol="0">
            <a:spAutoFit/>
          </a:bodyPr>
          <a:lstStyle/>
          <a:p>
            <a:r>
              <a:rPr lang="en-US" dirty="0">
                <a:solidFill>
                  <a:schemeClr val="bg1"/>
                </a:solidFill>
              </a:rPr>
              <a:t>Some scholarships require GPA information.</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Accuracy is important. </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If you have a weighted GPA, make sure you check this box.</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Enter your GPA and the GPA scale as shown on your transcript or as provided by your school official/counselor. </a:t>
            </a:r>
          </a:p>
        </p:txBody>
      </p:sp>
    </p:spTree>
    <p:extLst>
      <p:ext uri="{BB962C8B-B14F-4D97-AF65-F5344CB8AC3E}">
        <p14:creationId xmlns:p14="http://schemas.microsoft.com/office/powerpoint/2010/main" val="1320122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772019" y="856527"/>
            <a:ext cx="6500280" cy="5320435"/>
          </a:xfrm>
          <a:prstGeom prst="rect">
            <a:avLst/>
          </a:prstGeom>
          <a:ln>
            <a:solidFill>
              <a:srgbClr val="37537C"/>
            </a:solidFill>
          </a:ln>
        </p:spPr>
      </p:pic>
      <p:sp>
        <p:nvSpPr>
          <p:cNvPr id="4" name="Footer Placeholder 3"/>
          <p:cNvSpPr>
            <a:spLocks noGrp="1"/>
          </p:cNvSpPr>
          <p:nvPr>
            <p:ph type="ftr" sz="quarter" idx="11"/>
          </p:nvPr>
        </p:nvSpPr>
        <p:spPr/>
        <p:txBody>
          <a:bodyPr/>
          <a:lstStyle/>
          <a:p>
            <a:r>
              <a:rPr lang="en-US"/>
              <a:t>Scholarship America</a:t>
            </a:r>
          </a:p>
        </p:txBody>
      </p:sp>
      <p:sp>
        <p:nvSpPr>
          <p:cNvPr id="5" name="Slide Number Placeholder 4"/>
          <p:cNvSpPr>
            <a:spLocks noGrp="1"/>
          </p:cNvSpPr>
          <p:nvPr>
            <p:ph type="sldNum" sz="quarter" idx="12"/>
          </p:nvPr>
        </p:nvSpPr>
        <p:spPr/>
        <p:txBody>
          <a:bodyPr/>
          <a:lstStyle/>
          <a:p>
            <a:fld id="{8AC7228D-43FC-EA40-A588-4801B8BBAE12}" type="slidenum">
              <a:rPr lang="en-US" smtClean="0"/>
              <a:t>13</a:t>
            </a:fld>
            <a:endParaRPr lang="en-US"/>
          </a:p>
        </p:txBody>
      </p:sp>
      <p:sp>
        <p:nvSpPr>
          <p:cNvPr id="8" name="TextBox 7"/>
          <p:cNvSpPr txBox="1"/>
          <p:nvPr/>
        </p:nvSpPr>
        <p:spPr>
          <a:xfrm>
            <a:off x="7886705" y="773716"/>
            <a:ext cx="2893392" cy="3970318"/>
          </a:xfrm>
          <a:prstGeom prst="rect">
            <a:avLst/>
          </a:prstGeom>
          <a:solidFill>
            <a:schemeClr val="accent2"/>
          </a:solidFill>
        </p:spPr>
        <p:txBody>
          <a:bodyPr wrap="square" rtlCol="0">
            <a:spAutoFit/>
          </a:bodyPr>
          <a:lstStyle/>
          <a:p>
            <a:r>
              <a:rPr lang="en-US" dirty="0">
                <a:solidFill>
                  <a:schemeClr val="bg1"/>
                </a:solidFill>
              </a:rPr>
              <a:t>Some scholarships require Class Rank information.</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Class Rank may be used along with GPA information.</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If your school ranks students, select the system used.</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If your school does not rank students, select “No”.</a:t>
            </a:r>
          </a:p>
        </p:txBody>
      </p:sp>
    </p:spTree>
    <p:extLst>
      <p:ext uri="{BB962C8B-B14F-4D97-AF65-F5344CB8AC3E}">
        <p14:creationId xmlns:p14="http://schemas.microsoft.com/office/powerpoint/2010/main" val="3370504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stretch>
            <a:fillRect/>
          </a:stretch>
        </p:blipFill>
        <p:spPr>
          <a:xfrm>
            <a:off x="655530" y="558749"/>
            <a:ext cx="6231052" cy="4351338"/>
          </a:xfrm>
          <a:prstGeom prst="rect">
            <a:avLst/>
          </a:prstGeom>
          <a:ln>
            <a:solidFill>
              <a:srgbClr val="37537C"/>
            </a:solidFill>
          </a:ln>
        </p:spPr>
      </p:pic>
      <p:sp>
        <p:nvSpPr>
          <p:cNvPr id="4" name="Footer Placeholder 3"/>
          <p:cNvSpPr>
            <a:spLocks noGrp="1"/>
          </p:cNvSpPr>
          <p:nvPr>
            <p:ph type="ftr" sz="quarter" idx="11"/>
          </p:nvPr>
        </p:nvSpPr>
        <p:spPr/>
        <p:txBody>
          <a:bodyPr/>
          <a:lstStyle/>
          <a:p>
            <a:r>
              <a:rPr lang="en-US"/>
              <a:t>Scholarship America</a:t>
            </a:r>
          </a:p>
        </p:txBody>
      </p:sp>
      <p:sp>
        <p:nvSpPr>
          <p:cNvPr id="5" name="Slide Number Placeholder 4"/>
          <p:cNvSpPr>
            <a:spLocks noGrp="1"/>
          </p:cNvSpPr>
          <p:nvPr>
            <p:ph type="sldNum" sz="quarter" idx="12"/>
          </p:nvPr>
        </p:nvSpPr>
        <p:spPr/>
        <p:txBody>
          <a:bodyPr/>
          <a:lstStyle/>
          <a:p>
            <a:fld id="{8AC7228D-43FC-EA40-A588-4801B8BBAE12}" type="slidenum">
              <a:rPr lang="en-US" smtClean="0"/>
              <a:t>14</a:t>
            </a:fld>
            <a:endParaRPr lang="en-US"/>
          </a:p>
        </p:txBody>
      </p:sp>
      <p:pic>
        <p:nvPicPr>
          <p:cNvPr id="9" name="Picture 8"/>
          <p:cNvPicPr>
            <a:picLocks noChangeAspect="1"/>
          </p:cNvPicPr>
          <p:nvPr/>
        </p:nvPicPr>
        <p:blipFill>
          <a:blip r:embed="rId4"/>
          <a:stretch>
            <a:fillRect/>
          </a:stretch>
        </p:blipFill>
        <p:spPr>
          <a:xfrm>
            <a:off x="2588149" y="3666382"/>
            <a:ext cx="7387664" cy="2487411"/>
          </a:xfrm>
          <a:prstGeom prst="rect">
            <a:avLst/>
          </a:prstGeom>
          <a:ln>
            <a:solidFill>
              <a:srgbClr val="37537C"/>
            </a:solidFill>
          </a:ln>
        </p:spPr>
      </p:pic>
      <p:cxnSp>
        <p:nvCxnSpPr>
          <p:cNvPr id="15" name="Straight Connector 14"/>
          <p:cNvCxnSpPr/>
          <p:nvPr/>
        </p:nvCxnSpPr>
        <p:spPr>
          <a:xfrm flipH="1" flipV="1">
            <a:off x="5486400" y="1776714"/>
            <a:ext cx="4489414" cy="1889669"/>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588149" y="1817225"/>
            <a:ext cx="1729208" cy="184915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376441" y="1574157"/>
            <a:ext cx="2354666" cy="1387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20833" y="558749"/>
            <a:ext cx="2893392" cy="1477328"/>
          </a:xfrm>
          <a:prstGeom prst="rect">
            <a:avLst/>
          </a:prstGeom>
          <a:solidFill>
            <a:schemeClr val="accent2"/>
          </a:solidFill>
          <a:ln>
            <a:solidFill>
              <a:schemeClr val="tx1"/>
            </a:solidFill>
            <a:prstDash val="solid"/>
          </a:ln>
        </p:spPr>
        <p:txBody>
          <a:bodyPr wrap="square" rtlCol="0">
            <a:spAutoFit/>
          </a:bodyPr>
          <a:lstStyle/>
          <a:p>
            <a:r>
              <a:rPr lang="en-US" dirty="0">
                <a:solidFill>
                  <a:schemeClr val="bg1"/>
                </a:solidFill>
              </a:rPr>
              <a:t>Click this button to enter all your test information.</a:t>
            </a:r>
          </a:p>
          <a:p>
            <a:endParaRPr lang="en-US" dirty="0">
              <a:solidFill>
                <a:schemeClr val="bg1"/>
              </a:solidFill>
            </a:endParaRPr>
          </a:p>
          <a:p>
            <a:r>
              <a:rPr lang="en-US" dirty="0">
                <a:solidFill>
                  <a:schemeClr val="bg1"/>
                </a:solidFill>
              </a:rPr>
              <a:t>You can enter scores for multiple tests.</a:t>
            </a:r>
          </a:p>
        </p:txBody>
      </p:sp>
      <p:sp>
        <p:nvSpPr>
          <p:cNvPr id="10" name="Rectangle 9">
            <a:extLst>
              <a:ext uri="{FF2B5EF4-FFF2-40B4-BE49-F238E27FC236}">
                <a16:creationId xmlns:a16="http://schemas.microsoft.com/office/drawing/2014/main" id="{80806A7A-6B5C-4EAB-BCBA-7C087A54823D}"/>
              </a:ext>
            </a:extLst>
          </p:cNvPr>
          <p:cNvSpPr/>
          <p:nvPr/>
        </p:nvSpPr>
        <p:spPr>
          <a:xfrm>
            <a:off x="7620833" y="2238633"/>
            <a:ext cx="3804143" cy="1111635"/>
          </a:xfrm>
          <a:prstGeom prst="rect">
            <a:avLst/>
          </a:prstGeom>
          <a:solidFill>
            <a:srgbClr val="FF0000"/>
          </a:solidFill>
          <a:effectLst>
            <a:outerShdw blurRad="50800" dist="38100" algn="r" rotWithShape="0">
              <a:srgbClr val="000000">
                <a:alpha val="43000"/>
              </a:srgbClr>
            </a:outerShdw>
          </a:effectLst>
        </p:spPr>
        <p:style>
          <a:lnRef idx="1">
            <a:schemeClr val="accent5"/>
          </a:lnRef>
          <a:fillRef idx="3">
            <a:schemeClr val="accent5"/>
          </a:fillRef>
          <a:effectRef idx="2">
            <a:schemeClr val="accent5"/>
          </a:effectRef>
          <a:fontRef idx="minor">
            <a:schemeClr val="lt1"/>
          </a:fontRef>
        </p:style>
        <p:txBody>
          <a:bodyPr anchor="ctr">
            <a:prstTxWarp prst="textNoShape">
              <a:avLst/>
            </a:prstTxWarp>
          </a:bodyPr>
          <a:lstStyle/>
          <a:p>
            <a:r>
              <a:rPr lang="en-US" dirty="0">
                <a:solidFill>
                  <a:srgbClr val="FFFFFF"/>
                </a:solidFill>
                <a:latin typeface="Helvetica" pitchFamily="-112" charset="0"/>
                <a:ea typeface="Helvetica" pitchFamily="-112" charset="0"/>
                <a:cs typeface="Helvetica" pitchFamily="-112" charset="0"/>
              </a:rPr>
              <a:t>Test Scores are not used for </a:t>
            </a:r>
            <a:r>
              <a:rPr lang="en-US" dirty="0" err="1">
                <a:solidFill>
                  <a:srgbClr val="FFFFFF"/>
                </a:solidFill>
                <a:latin typeface="Helvetica" pitchFamily="-112" charset="0"/>
                <a:ea typeface="Helvetica" pitchFamily="-112" charset="0"/>
                <a:cs typeface="Helvetica" pitchFamily="-112" charset="0"/>
              </a:rPr>
              <a:t>Rocori</a:t>
            </a:r>
            <a:r>
              <a:rPr lang="en-US" dirty="0">
                <a:solidFill>
                  <a:srgbClr val="FFFFFF"/>
                </a:solidFill>
                <a:latin typeface="Helvetica" pitchFamily="-112" charset="0"/>
                <a:ea typeface="Helvetica" pitchFamily="-112" charset="0"/>
                <a:cs typeface="Helvetica" pitchFamily="-112" charset="0"/>
              </a:rPr>
              <a:t> Dollars for Scholars scholarships.</a:t>
            </a:r>
            <a:endParaRPr lang="en-US" dirty="0">
              <a:solidFill>
                <a:srgbClr val="FFFFFF"/>
              </a:solidFill>
              <a:effectLst>
                <a:outerShdw blurRad="38100" dist="38100" dir="2700000" algn="tl">
                  <a:srgbClr val="DDDDDD"/>
                </a:outerShdw>
              </a:effectLst>
              <a:latin typeface="Helvetica" pitchFamily="-112" charset="0"/>
              <a:ea typeface="Helvetica" pitchFamily="-112" charset="0"/>
              <a:cs typeface="Helvetica" pitchFamily="-112" charset="0"/>
            </a:endParaRPr>
          </a:p>
        </p:txBody>
      </p:sp>
    </p:spTree>
    <p:extLst>
      <p:ext uri="{BB962C8B-B14F-4D97-AF65-F5344CB8AC3E}">
        <p14:creationId xmlns:p14="http://schemas.microsoft.com/office/powerpoint/2010/main" val="636893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486347" y="384577"/>
            <a:ext cx="5341247" cy="3535659"/>
          </a:xfrm>
          <a:prstGeom prst="rect">
            <a:avLst/>
          </a:prstGeom>
          <a:ln>
            <a:solidFill>
              <a:srgbClr val="37537C"/>
            </a:solidFill>
          </a:ln>
        </p:spPr>
      </p:pic>
      <p:sp>
        <p:nvSpPr>
          <p:cNvPr id="4" name="Footer Placeholder 3"/>
          <p:cNvSpPr>
            <a:spLocks noGrp="1"/>
          </p:cNvSpPr>
          <p:nvPr>
            <p:ph type="ftr" sz="quarter" idx="11"/>
          </p:nvPr>
        </p:nvSpPr>
        <p:spPr/>
        <p:txBody>
          <a:bodyPr/>
          <a:lstStyle/>
          <a:p>
            <a:r>
              <a:rPr lang="en-US"/>
              <a:t>Scholarship America</a:t>
            </a:r>
          </a:p>
        </p:txBody>
      </p:sp>
      <p:sp>
        <p:nvSpPr>
          <p:cNvPr id="5" name="Slide Number Placeholder 4"/>
          <p:cNvSpPr>
            <a:spLocks noGrp="1"/>
          </p:cNvSpPr>
          <p:nvPr>
            <p:ph type="sldNum" sz="quarter" idx="12"/>
          </p:nvPr>
        </p:nvSpPr>
        <p:spPr/>
        <p:txBody>
          <a:bodyPr/>
          <a:lstStyle/>
          <a:p>
            <a:fld id="{8AC7228D-43FC-EA40-A588-4801B8BBAE12}" type="slidenum">
              <a:rPr lang="en-US" smtClean="0"/>
              <a:t>15</a:t>
            </a:fld>
            <a:endParaRPr lang="en-US"/>
          </a:p>
        </p:txBody>
      </p:sp>
      <p:cxnSp>
        <p:nvCxnSpPr>
          <p:cNvPr id="12" name="Straight Arrow Connector 11"/>
          <p:cNvCxnSpPr/>
          <p:nvPr/>
        </p:nvCxnSpPr>
        <p:spPr>
          <a:xfrm flipH="1">
            <a:off x="4531057" y="759917"/>
            <a:ext cx="3133151" cy="6001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64208" y="159752"/>
            <a:ext cx="3862269" cy="1477328"/>
          </a:xfrm>
          <a:prstGeom prst="rect">
            <a:avLst/>
          </a:prstGeom>
          <a:solidFill>
            <a:schemeClr val="accent2"/>
          </a:solidFill>
        </p:spPr>
        <p:txBody>
          <a:bodyPr wrap="square" rtlCol="0">
            <a:spAutoFit/>
          </a:bodyPr>
          <a:lstStyle/>
          <a:p>
            <a:r>
              <a:rPr lang="en-US" dirty="0">
                <a:solidFill>
                  <a:schemeClr val="bg1"/>
                </a:solidFill>
              </a:rPr>
              <a:t>Some scholarships require Activity information. Enter all school and non-school related extracurricular activities for the last four years (church, sports, volunteering, etc.).</a:t>
            </a:r>
          </a:p>
        </p:txBody>
      </p:sp>
      <p:sp>
        <p:nvSpPr>
          <p:cNvPr id="11" name="TextBox 10"/>
          <p:cNvSpPr txBox="1"/>
          <p:nvPr/>
        </p:nvSpPr>
        <p:spPr>
          <a:xfrm>
            <a:off x="8148646" y="1920161"/>
            <a:ext cx="2893392" cy="4524315"/>
          </a:xfrm>
          <a:prstGeom prst="rect">
            <a:avLst/>
          </a:prstGeom>
          <a:solidFill>
            <a:schemeClr val="accent2"/>
          </a:solidFill>
          <a:ln>
            <a:solidFill>
              <a:schemeClr val="tx1"/>
            </a:solidFill>
            <a:prstDash val="solid"/>
          </a:ln>
        </p:spPr>
        <p:txBody>
          <a:bodyPr wrap="square" rtlCol="0">
            <a:spAutoFit/>
          </a:bodyPr>
          <a:lstStyle/>
          <a:p>
            <a:r>
              <a:rPr lang="en-US" dirty="0">
                <a:solidFill>
                  <a:schemeClr val="bg1"/>
                </a:solidFill>
              </a:rPr>
              <a:t>This Activity form appears when you click “Add an activity.”</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The required fields are indicated by **.</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When entering an Athletic Activity you will also need to enter a Level of Involvement.</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Make sure to enter any Awards, Honors, or Offices held associated with this activity.</a:t>
            </a:r>
          </a:p>
        </p:txBody>
      </p:sp>
      <p:cxnSp>
        <p:nvCxnSpPr>
          <p:cNvPr id="13" name="Straight Connector 12"/>
          <p:cNvCxnSpPr/>
          <p:nvPr/>
        </p:nvCxnSpPr>
        <p:spPr>
          <a:xfrm flipH="1" flipV="1">
            <a:off x="4531058" y="1501256"/>
            <a:ext cx="3171693" cy="45899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381449" y="1501254"/>
            <a:ext cx="1235208" cy="458992"/>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a:stretch>
            <a:fillRect/>
          </a:stretch>
        </p:blipFill>
        <p:spPr>
          <a:xfrm>
            <a:off x="2381449" y="1972672"/>
            <a:ext cx="5321302" cy="4748803"/>
          </a:xfrm>
          <a:prstGeom prst="rect">
            <a:avLst/>
          </a:prstGeom>
          <a:ln>
            <a:solidFill>
              <a:schemeClr val="tx1"/>
            </a:solidFill>
          </a:ln>
        </p:spPr>
      </p:pic>
    </p:spTree>
    <p:extLst>
      <p:ext uri="{BB962C8B-B14F-4D97-AF65-F5344CB8AC3E}">
        <p14:creationId xmlns:p14="http://schemas.microsoft.com/office/powerpoint/2010/main" val="1583036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Scholarship America</a:t>
            </a:r>
          </a:p>
        </p:txBody>
      </p:sp>
      <p:sp>
        <p:nvSpPr>
          <p:cNvPr id="5" name="Slide Number Placeholder 4"/>
          <p:cNvSpPr>
            <a:spLocks noGrp="1"/>
          </p:cNvSpPr>
          <p:nvPr>
            <p:ph type="sldNum" sz="quarter" idx="12"/>
          </p:nvPr>
        </p:nvSpPr>
        <p:spPr/>
        <p:txBody>
          <a:bodyPr/>
          <a:lstStyle/>
          <a:p>
            <a:fld id="{8AC7228D-43FC-EA40-A588-4801B8BBAE12}" type="slidenum">
              <a:rPr lang="en-US" smtClean="0"/>
              <a:t>16</a:t>
            </a:fld>
            <a:endParaRPr lang="en-US"/>
          </a:p>
        </p:txBody>
      </p:sp>
      <p:sp>
        <p:nvSpPr>
          <p:cNvPr id="7" name="TextBox 6"/>
          <p:cNvSpPr txBox="1"/>
          <p:nvPr/>
        </p:nvSpPr>
        <p:spPr>
          <a:xfrm>
            <a:off x="8169175" y="522040"/>
            <a:ext cx="3862269" cy="1477328"/>
          </a:xfrm>
          <a:prstGeom prst="rect">
            <a:avLst/>
          </a:prstGeom>
          <a:solidFill>
            <a:schemeClr val="accent2"/>
          </a:solidFill>
        </p:spPr>
        <p:txBody>
          <a:bodyPr wrap="square" rtlCol="0">
            <a:spAutoFit/>
          </a:bodyPr>
          <a:lstStyle/>
          <a:p>
            <a:r>
              <a:rPr lang="en-US" dirty="0">
                <a:solidFill>
                  <a:schemeClr val="bg1"/>
                </a:solidFill>
              </a:rPr>
              <a:t>Some scholarships require employment information. </a:t>
            </a:r>
          </a:p>
          <a:p>
            <a:endParaRPr lang="en-US" dirty="0">
              <a:solidFill>
                <a:schemeClr val="bg1"/>
              </a:solidFill>
            </a:endParaRPr>
          </a:p>
          <a:p>
            <a:r>
              <a:rPr lang="en-US" dirty="0">
                <a:solidFill>
                  <a:schemeClr val="bg1"/>
                </a:solidFill>
              </a:rPr>
              <a:t>Enter all Employment history and information from the last four years.</a:t>
            </a:r>
          </a:p>
        </p:txBody>
      </p:sp>
      <p:pic>
        <p:nvPicPr>
          <p:cNvPr id="6" name="Picture 5"/>
          <p:cNvPicPr>
            <a:picLocks noChangeAspect="1"/>
          </p:cNvPicPr>
          <p:nvPr/>
        </p:nvPicPr>
        <p:blipFill>
          <a:blip r:embed="rId2"/>
          <a:stretch>
            <a:fillRect/>
          </a:stretch>
        </p:blipFill>
        <p:spPr>
          <a:xfrm>
            <a:off x="359157" y="231095"/>
            <a:ext cx="6742041" cy="4700437"/>
          </a:xfrm>
          <a:prstGeom prst="rect">
            <a:avLst/>
          </a:prstGeom>
        </p:spPr>
      </p:pic>
      <p:pic>
        <p:nvPicPr>
          <p:cNvPr id="9" name="Content Placeholder 5"/>
          <p:cNvPicPr>
            <a:picLocks noGrp="1" noChangeAspect="1"/>
          </p:cNvPicPr>
          <p:nvPr>
            <p:ph idx="1"/>
          </p:nvPr>
        </p:nvPicPr>
        <p:blipFill rotWithShape="1">
          <a:blip r:embed="rId3"/>
          <a:srcRect t="12586"/>
          <a:stretch/>
        </p:blipFill>
        <p:spPr>
          <a:xfrm>
            <a:off x="2084468" y="2564799"/>
            <a:ext cx="7081567" cy="3908142"/>
          </a:xfrm>
          <a:prstGeom prst="rect">
            <a:avLst/>
          </a:prstGeom>
          <a:ln>
            <a:solidFill>
              <a:srgbClr val="37537C"/>
            </a:solidFill>
          </a:ln>
        </p:spPr>
      </p:pic>
      <p:cxnSp>
        <p:nvCxnSpPr>
          <p:cNvPr id="8" name="Straight Arrow Connector 7"/>
          <p:cNvCxnSpPr/>
          <p:nvPr/>
        </p:nvCxnSpPr>
        <p:spPr>
          <a:xfrm flipH="1">
            <a:off x="4653887" y="983705"/>
            <a:ext cx="3515288" cy="46166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084468" y="1610207"/>
            <a:ext cx="1661079" cy="954592"/>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5374492" y="1643314"/>
            <a:ext cx="3791543" cy="921485"/>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063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416165" y="1672913"/>
            <a:ext cx="6510184" cy="4351338"/>
          </a:xfrm>
          <a:prstGeom prst="rect">
            <a:avLst/>
          </a:prstGeom>
          <a:ln>
            <a:solidFill>
              <a:srgbClr val="37537C"/>
            </a:solidFill>
          </a:ln>
        </p:spPr>
      </p:pic>
      <p:sp>
        <p:nvSpPr>
          <p:cNvPr id="4" name="Footer Placeholder 3"/>
          <p:cNvSpPr>
            <a:spLocks noGrp="1"/>
          </p:cNvSpPr>
          <p:nvPr>
            <p:ph type="ftr" sz="quarter" idx="11"/>
          </p:nvPr>
        </p:nvSpPr>
        <p:spPr/>
        <p:txBody>
          <a:bodyPr/>
          <a:lstStyle/>
          <a:p>
            <a:r>
              <a:rPr lang="en-US"/>
              <a:t>Scholarship America</a:t>
            </a:r>
          </a:p>
        </p:txBody>
      </p:sp>
      <p:sp>
        <p:nvSpPr>
          <p:cNvPr id="5" name="Slide Number Placeholder 4"/>
          <p:cNvSpPr>
            <a:spLocks noGrp="1"/>
          </p:cNvSpPr>
          <p:nvPr>
            <p:ph type="sldNum" sz="quarter" idx="12"/>
          </p:nvPr>
        </p:nvSpPr>
        <p:spPr/>
        <p:txBody>
          <a:bodyPr/>
          <a:lstStyle/>
          <a:p>
            <a:fld id="{8AC7228D-43FC-EA40-A588-4801B8BBAE12}" type="slidenum">
              <a:rPr lang="en-US" smtClean="0"/>
              <a:t>17</a:t>
            </a:fld>
            <a:endParaRPr lang="en-US"/>
          </a:p>
        </p:txBody>
      </p:sp>
      <p:cxnSp>
        <p:nvCxnSpPr>
          <p:cNvPr id="9" name="Straight Connector 8"/>
          <p:cNvCxnSpPr/>
          <p:nvPr/>
        </p:nvCxnSpPr>
        <p:spPr>
          <a:xfrm flipV="1">
            <a:off x="2911033" y="2806861"/>
            <a:ext cx="1035934" cy="9144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5401934" y="2806861"/>
            <a:ext cx="1524415" cy="9144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210356" y="1419367"/>
            <a:ext cx="2824820" cy="11944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035176" y="777655"/>
            <a:ext cx="3688252" cy="2862322"/>
          </a:xfrm>
          <a:prstGeom prst="rect">
            <a:avLst/>
          </a:prstGeom>
          <a:solidFill>
            <a:schemeClr val="accent2"/>
          </a:solidFill>
          <a:ln>
            <a:solidFill>
              <a:schemeClr val="tx1"/>
            </a:solidFill>
            <a:prstDash val="solid"/>
          </a:ln>
        </p:spPr>
        <p:txBody>
          <a:bodyPr wrap="square" rtlCol="0">
            <a:spAutoFit/>
          </a:bodyPr>
          <a:lstStyle/>
          <a:p>
            <a:pPr marL="285750" indent="-285750">
              <a:buFont typeface="Arial" panose="020B0604020202020204" pitchFamily="34" charset="0"/>
              <a:buChar char="•"/>
            </a:pPr>
            <a:r>
              <a:rPr lang="en-US" dirty="0">
                <a:solidFill>
                  <a:schemeClr val="bg1"/>
                </a:solidFill>
              </a:rPr>
              <a:t>Click “Enter Document Information” to upload additional application documents.</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In the pop-up, enter the Document Name, select the Document Type, enter Document Description, and upload the file.</a:t>
            </a:r>
          </a:p>
        </p:txBody>
      </p:sp>
      <p:sp>
        <p:nvSpPr>
          <p:cNvPr id="10" name="Rectangle 9">
            <a:extLst>
              <a:ext uri="{FF2B5EF4-FFF2-40B4-BE49-F238E27FC236}">
                <a16:creationId xmlns:a16="http://schemas.microsoft.com/office/drawing/2014/main" id="{B7C767BA-4A9B-4E00-BD62-4F86A07BA2C3}"/>
              </a:ext>
            </a:extLst>
          </p:cNvPr>
          <p:cNvSpPr/>
          <p:nvPr/>
        </p:nvSpPr>
        <p:spPr>
          <a:xfrm>
            <a:off x="8011237" y="4163376"/>
            <a:ext cx="3712191" cy="834787"/>
          </a:xfrm>
          <a:prstGeom prst="rect">
            <a:avLst/>
          </a:prstGeom>
          <a:solidFill>
            <a:srgbClr val="FF0000"/>
          </a:solidFill>
          <a:effectLst>
            <a:outerShdw blurRad="50800" dist="38100" algn="r" rotWithShape="0">
              <a:srgbClr val="000000">
                <a:alpha val="43000"/>
              </a:srgbClr>
            </a:outerShdw>
          </a:effectLst>
        </p:spPr>
        <p:style>
          <a:lnRef idx="1">
            <a:schemeClr val="accent5"/>
          </a:lnRef>
          <a:fillRef idx="3">
            <a:schemeClr val="accent5"/>
          </a:fillRef>
          <a:effectRef idx="2">
            <a:schemeClr val="accent5"/>
          </a:effectRef>
          <a:fontRef idx="minor">
            <a:schemeClr val="lt1"/>
          </a:fontRef>
        </p:style>
        <p:txBody>
          <a:bodyPr anchor="ctr">
            <a:prstTxWarp prst="textNoShape">
              <a:avLst/>
            </a:prstTxWarp>
          </a:bodyPr>
          <a:lstStyle/>
          <a:p>
            <a:r>
              <a:rPr lang="en-US" dirty="0">
                <a:solidFill>
                  <a:srgbClr val="FFFFFF"/>
                </a:solidFill>
                <a:latin typeface="Helvetica" pitchFamily="-112" charset="0"/>
                <a:ea typeface="Helvetica" pitchFamily="-112" charset="0"/>
                <a:cs typeface="Helvetica" pitchFamily="-112" charset="0"/>
              </a:rPr>
              <a:t>Additional Documents are not used for </a:t>
            </a:r>
            <a:r>
              <a:rPr lang="en-US" dirty="0" err="1">
                <a:solidFill>
                  <a:srgbClr val="FFFFFF"/>
                </a:solidFill>
                <a:latin typeface="Helvetica" pitchFamily="-112" charset="0"/>
                <a:ea typeface="Helvetica" pitchFamily="-112" charset="0"/>
                <a:cs typeface="Helvetica" pitchFamily="-112" charset="0"/>
              </a:rPr>
              <a:t>Rocori</a:t>
            </a:r>
            <a:r>
              <a:rPr lang="en-US" dirty="0">
                <a:solidFill>
                  <a:srgbClr val="FFFFFF"/>
                </a:solidFill>
                <a:latin typeface="Helvetica" pitchFamily="-112" charset="0"/>
                <a:ea typeface="Helvetica" pitchFamily="-112" charset="0"/>
                <a:cs typeface="Helvetica" pitchFamily="-112" charset="0"/>
              </a:rPr>
              <a:t> Dollars for Scholars scholarships.</a:t>
            </a:r>
            <a:endParaRPr lang="en-US" dirty="0">
              <a:solidFill>
                <a:srgbClr val="FFFFFF"/>
              </a:solidFill>
              <a:effectLst>
                <a:outerShdw blurRad="38100" dist="38100" dir="2700000" algn="tl">
                  <a:srgbClr val="DDDDDD"/>
                </a:outerShdw>
              </a:effectLst>
              <a:latin typeface="Helvetica" pitchFamily="-112" charset="0"/>
              <a:ea typeface="Helvetica" pitchFamily="-112" charset="0"/>
              <a:cs typeface="Helvetica" pitchFamily="-112" charset="0"/>
            </a:endParaRPr>
          </a:p>
        </p:txBody>
      </p:sp>
    </p:spTree>
    <p:extLst>
      <p:ext uri="{BB962C8B-B14F-4D97-AF65-F5344CB8AC3E}">
        <p14:creationId xmlns:p14="http://schemas.microsoft.com/office/powerpoint/2010/main" val="3563181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Scholarship America</a:t>
            </a:r>
          </a:p>
        </p:txBody>
      </p:sp>
      <p:sp>
        <p:nvSpPr>
          <p:cNvPr id="5" name="Slide Number Placeholder 4"/>
          <p:cNvSpPr>
            <a:spLocks noGrp="1"/>
          </p:cNvSpPr>
          <p:nvPr>
            <p:ph type="sldNum" sz="quarter" idx="12"/>
          </p:nvPr>
        </p:nvSpPr>
        <p:spPr/>
        <p:txBody>
          <a:bodyPr/>
          <a:lstStyle/>
          <a:p>
            <a:fld id="{8AC7228D-43FC-EA40-A588-4801B8BBAE12}" type="slidenum">
              <a:rPr lang="en-US" smtClean="0"/>
              <a:t>18</a:t>
            </a:fld>
            <a:endParaRPr lang="en-US"/>
          </a:p>
        </p:txBody>
      </p:sp>
      <p:sp>
        <p:nvSpPr>
          <p:cNvPr id="7" name="TextBox 6"/>
          <p:cNvSpPr txBox="1"/>
          <p:nvPr/>
        </p:nvSpPr>
        <p:spPr>
          <a:xfrm>
            <a:off x="710151" y="130395"/>
            <a:ext cx="8461145" cy="1754326"/>
          </a:xfrm>
          <a:prstGeom prst="rect">
            <a:avLst/>
          </a:prstGeom>
          <a:solidFill>
            <a:schemeClr val="accent2"/>
          </a:solidFill>
          <a:ln>
            <a:solidFill>
              <a:schemeClr val="tx1"/>
            </a:solidFill>
            <a:prstDash val="solid"/>
          </a:ln>
        </p:spPr>
        <p:txBody>
          <a:bodyPr wrap="square" rtlCol="0">
            <a:spAutoFit/>
          </a:bodyPr>
          <a:lstStyle/>
          <a:p>
            <a:r>
              <a:rPr lang="en-US" dirty="0">
                <a:solidFill>
                  <a:schemeClr val="bg1"/>
                </a:solidFill>
              </a:rPr>
              <a:t>If you’re under 16 years old, you MUST HAVE parental/guardian consent to apply for scholarships.</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Enter your parent/guardian information and request consent.</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If you are 16 or older, you can still enter your parent/guardian information.</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89922" y="2029344"/>
            <a:ext cx="8209171" cy="43627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195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88890" y="99864"/>
            <a:ext cx="5071061" cy="2790815"/>
          </a:xfrm>
          <a:prstGeom prst="rect">
            <a:avLst/>
          </a:prstGeom>
          <a:ln>
            <a:solidFill>
              <a:srgbClr val="37537C"/>
            </a:solidFill>
          </a:ln>
        </p:spPr>
      </p:pic>
      <p:sp>
        <p:nvSpPr>
          <p:cNvPr id="4" name="Footer Placeholder 3"/>
          <p:cNvSpPr>
            <a:spLocks noGrp="1"/>
          </p:cNvSpPr>
          <p:nvPr>
            <p:ph type="ftr" sz="quarter" idx="11"/>
          </p:nvPr>
        </p:nvSpPr>
        <p:spPr/>
        <p:txBody>
          <a:bodyPr/>
          <a:lstStyle/>
          <a:p>
            <a:r>
              <a:rPr lang="en-US"/>
              <a:t>Scholarship America</a:t>
            </a:r>
          </a:p>
        </p:txBody>
      </p:sp>
      <p:sp>
        <p:nvSpPr>
          <p:cNvPr id="5" name="Slide Number Placeholder 4"/>
          <p:cNvSpPr>
            <a:spLocks noGrp="1"/>
          </p:cNvSpPr>
          <p:nvPr>
            <p:ph type="sldNum" sz="quarter" idx="12"/>
          </p:nvPr>
        </p:nvSpPr>
        <p:spPr/>
        <p:txBody>
          <a:bodyPr/>
          <a:lstStyle/>
          <a:p>
            <a:fld id="{8AC7228D-43FC-EA40-A588-4801B8BBAE12}" type="slidenum">
              <a:rPr lang="en-US" smtClean="0"/>
              <a:t>19</a:t>
            </a:fld>
            <a:endParaRPr lang="en-US"/>
          </a:p>
        </p:txBody>
      </p:sp>
      <p:pic>
        <p:nvPicPr>
          <p:cNvPr id="7" name="Picture 6"/>
          <p:cNvPicPr>
            <a:picLocks noChangeAspect="1"/>
          </p:cNvPicPr>
          <p:nvPr/>
        </p:nvPicPr>
        <p:blipFill>
          <a:blip r:embed="rId4"/>
          <a:stretch>
            <a:fillRect/>
          </a:stretch>
        </p:blipFill>
        <p:spPr>
          <a:xfrm>
            <a:off x="749084" y="3266393"/>
            <a:ext cx="5010867" cy="3437134"/>
          </a:xfrm>
          <a:prstGeom prst="rect">
            <a:avLst/>
          </a:prstGeom>
          <a:ln>
            <a:solidFill>
              <a:srgbClr val="37537C"/>
            </a:solidFill>
          </a:ln>
        </p:spPr>
      </p:pic>
      <p:cxnSp>
        <p:nvCxnSpPr>
          <p:cNvPr id="9" name="Straight Arrow Connector 8"/>
          <p:cNvCxnSpPr/>
          <p:nvPr/>
        </p:nvCxnSpPr>
        <p:spPr>
          <a:xfrm flipH="1" flipV="1">
            <a:off x="4904509" y="2258291"/>
            <a:ext cx="2151320" cy="4151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759951" y="3818945"/>
            <a:ext cx="1407761" cy="13903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055829" y="311738"/>
            <a:ext cx="4595844" cy="5909310"/>
          </a:xfrm>
          <a:prstGeom prst="rect">
            <a:avLst/>
          </a:prstGeom>
          <a:solidFill>
            <a:schemeClr val="accent2"/>
          </a:solidFill>
          <a:ln>
            <a:solidFill>
              <a:schemeClr val="tx1"/>
            </a:solidFill>
            <a:prstDash val="solid"/>
          </a:ln>
        </p:spPr>
        <p:txBody>
          <a:bodyPr wrap="square" rtlCol="0">
            <a:spAutoFit/>
          </a:bodyPr>
          <a:lstStyle/>
          <a:p>
            <a:r>
              <a:rPr lang="en-US" dirty="0">
                <a:solidFill>
                  <a:schemeClr val="bg1"/>
                </a:solidFill>
              </a:rPr>
              <a:t>In order to be considered for need-based scholarships, you need to provide financial info.</a:t>
            </a:r>
          </a:p>
          <a:p>
            <a:endParaRPr lang="en-US" dirty="0">
              <a:solidFill>
                <a:schemeClr val="bg1"/>
              </a:solidFill>
            </a:endParaRPr>
          </a:p>
          <a:p>
            <a:r>
              <a:rPr lang="en-US" dirty="0">
                <a:solidFill>
                  <a:schemeClr val="bg1"/>
                </a:solidFill>
              </a:rPr>
              <a:t>What is shown in this section depends on what your local Dollars for Scholars requests.</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You may be asked to provide your EFC, </a:t>
            </a:r>
          </a:p>
          <a:p>
            <a:endParaRPr lang="en-US" dirty="0">
              <a:solidFill>
                <a:schemeClr val="bg1"/>
              </a:solidFill>
            </a:endParaRPr>
          </a:p>
          <a:p>
            <a:r>
              <a:rPr lang="en-US" dirty="0">
                <a:solidFill>
                  <a:schemeClr val="bg1"/>
                </a:solidFill>
              </a:rPr>
              <a:t>OR</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Your parent’s information so they can provide more detailed financial information,</a:t>
            </a:r>
          </a:p>
          <a:p>
            <a:endParaRPr lang="en-US" dirty="0">
              <a:solidFill>
                <a:schemeClr val="bg1"/>
              </a:solidFill>
            </a:endParaRPr>
          </a:p>
          <a:p>
            <a:r>
              <a:rPr lang="en-US" dirty="0">
                <a:solidFill>
                  <a:schemeClr val="bg1"/>
                </a:solidFill>
              </a:rPr>
              <a:t>OR</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If your local Dollars for Scholars does not require financial info, the instructions will indicate this.</a:t>
            </a:r>
          </a:p>
        </p:txBody>
      </p:sp>
      <p:cxnSp>
        <p:nvCxnSpPr>
          <p:cNvPr id="3" name="Straight Connector 2"/>
          <p:cNvCxnSpPr/>
          <p:nvPr/>
        </p:nvCxnSpPr>
        <p:spPr>
          <a:xfrm>
            <a:off x="198408" y="3071004"/>
            <a:ext cx="60643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4515034-F9F8-43FD-8A34-95000CF814F2}"/>
              </a:ext>
            </a:extLst>
          </p:cNvPr>
          <p:cNvSpPr/>
          <p:nvPr/>
        </p:nvSpPr>
        <p:spPr>
          <a:xfrm>
            <a:off x="3048413" y="5886688"/>
            <a:ext cx="3712191" cy="834787"/>
          </a:xfrm>
          <a:prstGeom prst="rect">
            <a:avLst/>
          </a:prstGeom>
          <a:solidFill>
            <a:srgbClr val="FF0000"/>
          </a:solidFill>
          <a:effectLst>
            <a:outerShdw blurRad="50800" dist="38100" algn="r" rotWithShape="0">
              <a:srgbClr val="000000">
                <a:alpha val="43000"/>
              </a:srgbClr>
            </a:outerShdw>
          </a:effectLst>
        </p:spPr>
        <p:style>
          <a:lnRef idx="1">
            <a:schemeClr val="accent5"/>
          </a:lnRef>
          <a:fillRef idx="3">
            <a:schemeClr val="accent5"/>
          </a:fillRef>
          <a:effectRef idx="2">
            <a:schemeClr val="accent5"/>
          </a:effectRef>
          <a:fontRef idx="minor">
            <a:schemeClr val="lt1"/>
          </a:fontRef>
        </p:style>
        <p:txBody>
          <a:bodyPr anchor="ctr">
            <a:prstTxWarp prst="textNoShape">
              <a:avLst/>
            </a:prstTxWarp>
          </a:bodyPr>
          <a:lstStyle/>
          <a:p>
            <a:r>
              <a:rPr lang="en-US" dirty="0">
                <a:solidFill>
                  <a:srgbClr val="FFFFFF"/>
                </a:solidFill>
                <a:latin typeface="Helvetica" pitchFamily="-112" charset="0"/>
                <a:ea typeface="Helvetica" pitchFamily="-112" charset="0"/>
                <a:cs typeface="Helvetica" pitchFamily="-112" charset="0"/>
              </a:rPr>
              <a:t>Financial Information is not used for Rocori Dollars for Scholars scholarships.</a:t>
            </a:r>
            <a:endParaRPr lang="en-US" dirty="0">
              <a:solidFill>
                <a:srgbClr val="FFFFFF"/>
              </a:solidFill>
              <a:effectLst>
                <a:outerShdw blurRad="38100" dist="38100" dir="2700000" algn="tl">
                  <a:srgbClr val="DDDDDD"/>
                </a:outerShdw>
              </a:effectLst>
              <a:latin typeface="Helvetica" pitchFamily="-112" charset="0"/>
              <a:ea typeface="Helvetica" pitchFamily="-112" charset="0"/>
              <a:cs typeface="Helvetica" pitchFamily="-112" charset="0"/>
            </a:endParaRPr>
          </a:p>
        </p:txBody>
      </p:sp>
    </p:spTree>
    <p:extLst>
      <p:ext uri="{BB962C8B-B14F-4D97-AF65-F5344CB8AC3E}">
        <p14:creationId xmlns:p14="http://schemas.microsoft.com/office/powerpoint/2010/main" val="2029310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27" y="925455"/>
            <a:ext cx="7992597" cy="4671782"/>
          </a:xfrm>
          <a:prstGeom prst="rect">
            <a:avLst/>
          </a:prstGeom>
          <a:ln>
            <a:solidFill>
              <a:srgbClr val="37537C"/>
            </a:solidFill>
          </a:ln>
        </p:spPr>
      </p:pic>
      <p:sp>
        <p:nvSpPr>
          <p:cNvPr id="4" name="Footer Placeholder 3"/>
          <p:cNvSpPr>
            <a:spLocks noGrp="1"/>
          </p:cNvSpPr>
          <p:nvPr>
            <p:ph type="ftr" sz="quarter" idx="11"/>
          </p:nvPr>
        </p:nvSpPr>
        <p:spPr/>
        <p:txBody>
          <a:bodyPr/>
          <a:lstStyle/>
          <a:p>
            <a:r>
              <a:rPr lang="en-US" dirty="0"/>
              <a:t>Scholarship America</a:t>
            </a:r>
          </a:p>
        </p:txBody>
      </p:sp>
      <p:sp>
        <p:nvSpPr>
          <p:cNvPr id="5" name="Slide Number Placeholder 4"/>
          <p:cNvSpPr>
            <a:spLocks noGrp="1"/>
          </p:cNvSpPr>
          <p:nvPr>
            <p:ph type="sldNum" sz="quarter" idx="12"/>
          </p:nvPr>
        </p:nvSpPr>
        <p:spPr/>
        <p:txBody>
          <a:bodyPr/>
          <a:lstStyle/>
          <a:p>
            <a:fld id="{8AC7228D-43FC-EA40-A588-4801B8BBAE12}" type="slidenum">
              <a:rPr lang="en-US" smtClean="0"/>
              <a:t>2</a:t>
            </a:fld>
            <a:endParaRPr lang="en-US"/>
          </a:p>
        </p:txBody>
      </p:sp>
      <p:sp>
        <p:nvSpPr>
          <p:cNvPr id="2" name="Content Placeholder 1"/>
          <p:cNvSpPr>
            <a:spLocks noGrp="1"/>
          </p:cNvSpPr>
          <p:nvPr>
            <p:ph idx="1"/>
          </p:nvPr>
        </p:nvSpPr>
        <p:spPr/>
        <p:txBody>
          <a:bodyPr/>
          <a:lstStyle/>
          <a:p>
            <a:endParaRPr lang="en-US" dirty="0"/>
          </a:p>
          <a:p>
            <a:endParaRPr lang="en-US" dirty="0"/>
          </a:p>
          <a:p>
            <a:endParaRPr lang="en-US" dirty="0"/>
          </a:p>
          <a:p>
            <a:endParaRPr lang="en-US" dirty="0"/>
          </a:p>
        </p:txBody>
      </p:sp>
      <p:cxnSp>
        <p:nvCxnSpPr>
          <p:cNvPr id="6" name="Straight Arrow Connector 5"/>
          <p:cNvCxnSpPr/>
          <p:nvPr/>
        </p:nvCxnSpPr>
        <p:spPr>
          <a:xfrm flipH="1">
            <a:off x="7950720" y="1944545"/>
            <a:ext cx="1351206"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177234" y="748696"/>
            <a:ext cx="2690781" cy="4154984"/>
          </a:xfrm>
          <a:prstGeom prst="rect">
            <a:avLst/>
          </a:prstGeom>
          <a:solidFill>
            <a:schemeClr val="accent2"/>
          </a:solidFill>
        </p:spPr>
        <p:txBody>
          <a:bodyPr wrap="square" rtlCol="0">
            <a:spAutoFit/>
          </a:bodyPr>
          <a:lstStyle/>
          <a:p>
            <a:pPr marL="285750" indent="-285750">
              <a:spcBef>
                <a:spcPts val="1200"/>
              </a:spcBef>
              <a:buFont typeface="Arial" panose="020B0604020202020204" pitchFamily="34" charset="0"/>
              <a:buChar char="•"/>
            </a:pPr>
            <a:r>
              <a:rPr lang="en-US" dirty="0">
                <a:solidFill>
                  <a:schemeClr val="bg1"/>
                </a:solidFill>
                <a:ea typeface="Helvetica" pitchFamily="-112" charset="0"/>
                <a:cs typeface="Helvetica" pitchFamily="-112" charset="0"/>
              </a:rPr>
              <a:t>Visit ANY local Dollars for Scholars website.</a:t>
            </a:r>
          </a:p>
          <a:p>
            <a:pPr marL="285750" indent="-285750">
              <a:spcBef>
                <a:spcPts val="1200"/>
              </a:spcBef>
              <a:buFont typeface="Arial" panose="020B0604020202020204" pitchFamily="34" charset="0"/>
              <a:buChar char="•"/>
            </a:pPr>
            <a:r>
              <a:rPr lang="en-US" dirty="0">
                <a:solidFill>
                  <a:schemeClr val="bg1"/>
                </a:solidFill>
                <a:ea typeface="Helvetica" pitchFamily="-112" charset="0"/>
                <a:cs typeface="Helvetica" pitchFamily="-112" charset="0"/>
              </a:rPr>
              <a:t>Click on the student and parent tab.</a:t>
            </a:r>
          </a:p>
          <a:p>
            <a:pPr marL="285750" indent="-285750">
              <a:spcBef>
                <a:spcPts val="1200"/>
              </a:spcBef>
              <a:buFont typeface="Arial" panose="020B0604020202020204" pitchFamily="34" charset="0"/>
              <a:buChar char="•"/>
            </a:pPr>
            <a:r>
              <a:rPr lang="en-US" dirty="0">
                <a:solidFill>
                  <a:schemeClr val="bg1"/>
                </a:solidFill>
                <a:ea typeface="Helvetica" pitchFamily="-112" charset="0"/>
                <a:cs typeface="Helvetica" pitchFamily="-112" charset="0"/>
              </a:rPr>
              <a:t>Look for and follow any specific instructions provided by your local Dollars for Scholars on the web page.</a:t>
            </a:r>
          </a:p>
          <a:p>
            <a:pPr marL="285750" indent="-285750">
              <a:spcBef>
                <a:spcPts val="1200"/>
              </a:spcBef>
              <a:buFont typeface="Arial" panose="020B0604020202020204" pitchFamily="34" charset="0"/>
              <a:buChar char="•"/>
            </a:pPr>
            <a:r>
              <a:rPr lang="en-US" dirty="0">
                <a:solidFill>
                  <a:schemeClr val="bg1"/>
                </a:solidFill>
                <a:ea typeface="Helvetica" pitchFamily="-112" charset="0"/>
                <a:cs typeface="Helvetica" pitchFamily="-112" charset="0"/>
              </a:rPr>
              <a:t>“Click to Login.”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7112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592907" y="329879"/>
            <a:ext cx="6468400" cy="4768811"/>
          </a:xfrm>
          <a:prstGeom prst="rect">
            <a:avLst/>
          </a:prstGeom>
          <a:ln>
            <a:solidFill>
              <a:srgbClr val="37537C"/>
            </a:solidFill>
          </a:ln>
        </p:spPr>
      </p:pic>
      <p:sp>
        <p:nvSpPr>
          <p:cNvPr id="4" name="Footer Placeholder 3"/>
          <p:cNvSpPr>
            <a:spLocks noGrp="1"/>
          </p:cNvSpPr>
          <p:nvPr>
            <p:ph type="ftr" sz="quarter" idx="11"/>
          </p:nvPr>
        </p:nvSpPr>
        <p:spPr/>
        <p:txBody>
          <a:bodyPr/>
          <a:lstStyle/>
          <a:p>
            <a:r>
              <a:rPr lang="en-US"/>
              <a:t>Scholarship America</a:t>
            </a:r>
          </a:p>
        </p:txBody>
      </p:sp>
      <p:sp>
        <p:nvSpPr>
          <p:cNvPr id="5" name="Slide Number Placeholder 4"/>
          <p:cNvSpPr>
            <a:spLocks noGrp="1"/>
          </p:cNvSpPr>
          <p:nvPr>
            <p:ph type="sldNum" sz="quarter" idx="12"/>
          </p:nvPr>
        </p:nvSpPr>
        <p:spPr/>
        <p:txBody>
          <a:bodyPr/>
          <a:lstStyle/>
          <a:p>
            <a:fld id="{8AC7228D-43FC-EA40-A588-4801B8BBAE12}" type="slidenum">
              <a:rPr lang="en-US" smtClean="0"/>
              <a:t>20</a:t>
            </a:fld>
            <a:endParaRPr lang="en-US"/>
          </a:p>
        </p:txBody>
      </p:sp>
      <p:sp>
        <p:nvSpPr>
          <p:cNvPr id="7" name="TextBox 6"/>
          <p:cNvSpPr txBox="1"/>
          <p:nvPr/>
        </p:nvSpPr>
        <p:spPr>
          <a:xfrm>
            <a:off x="8016960" y="485171"/>
            <a:ext cx="2826670" cy="5355312"/>
          </a:xfrm>
          <a:prstGeom prst="rect">
            <a:avLst/>
          </a:prstGeom>
          <a:solidFill>
            <a:schemeClr val="accent2"/>
          </a:solidFill>
          <a:ln>
            <a:solidFill>
              <a:schemeClr val="tx1"/>
            </a:solidFill>
            <a:prstDash val="solid"/>
          </a:ln>
        </p:spPr>
        <p:txBody>
          <a:bodyPr wrap="square" rtlCol="0">
            <a:spAutoFit/>
          </a:bodyPr>
          <a:lstStyle/>
          <a:p>
            <a:r>
              <a:rPr lang="en-US" dirty="0">
                <a:solidFill>
                  <a:schemeClr val="bg1"/>
                </a:solidFill>
              </a:rPr>
              <a:t>Some scholarships require a Goals and Aspirations Essay.</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Provide an essay describing your plans as they relate to your educational and career objectives.</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Check your local Dollars for Scholars’ website for length requirements of the essays. If no instructions are provided, there is no length requirement.</a:t>
            </a:r>
          </a:p>
          <a:p>
            <a:endParaRPr lang="en-US" dirty="0">
              <a:solidFill>
                <a:schemeClr val="bg1"/>
              </a:solidFill>
            </a:endParaRPr>
          </a:p>
        </p:txBody>
      </p:sp>
      <p:sp>
        <p:nvSpPr>
          <p:cNvPr id="8" name="Rectangle 7">
            <a:extLst>
              <a:ext uri="{FF2B5EF4-FFF2-40B4-BE49-F238E27FC236}">
                <a16:creationId xmlns:a16="http://schemas.microsoft.com/office/drawing/2014/main" id="{32B2998D-8CB2-4A83-99B6-95105868F0D3}"/>
              </a:ext>
            </a:extLst>
          </p:cNvPr>
          <p:cNvSpPr/>
          <p:nvPr/>
        </p:nvSpPr>
        <p:spPr>
          <a:xfrm>
            <a:off x="1883389" y="5156790"/>
            <a:ext cx="3712191" cy="834787"/>
          </a:xfrm>
          <a:prstGeom prst="rect">
            <a:avLst/>
          </a:prstGeom>
          <a:solidFill>
            <a:srgbClr val="FF0000"/>
          </a:solidFill>
          <a:effectLst>
            <a:outerShdw blurRad="50800" dist="38100" algn="r" rotWithShape="0">
              <a:srgbClr val="000000">
                <a:alpha val="43000"/>
              </a:srgbClr>
            </a:outerShdw>
          </a:effectLst>
        </p:spPr>
        <p:style>
          <a:lnRef idx="1">
            <a:schemeClr val="accent5"/>
          </a:lnRef>
          <a:fillRef idx="3">
            <a:schemeClr val="accent5"/>
          </a:fillRef>
          <a:effectRef idx="2">
            <a:schemeClr val="accent5"/>
          </a:effectRef>
          <a:fontRef idx="minor">
            <a:schemeClr val="lt1"/>
          </a:fontRef>
        </p:style>
        <p:txBody>
          <a:bodyPr anchor="ctr">
            <a:prstTxWarp prst="textNoShape">
              <a:avLst/>
            </a:prstTxWarp>
          </a:bodyPr>
          <a:lstStyle/>
          <a:p>
            <a:r>
              <a:rPr lang="en-US" dirty="0">
                <a:solidFill>
                  <a:srgbClr val="FFFFFF"/>
                </a:solidFill>
                <a:latin typeface="Helvetica" pitchFamily="-112" charset="0"/>
                <a:ea typeface="Helvetica" pitchFamily="-112" charset="0"/>
                <a:cs typeface="Helvetica" pitchFamily="-112" charset="0"/>
              </a:rPr>
              <a:t>Essays are not used for </a:t>
            </a:r>
            <a:r>
              <a:rPr lang="en-US" dirty="0" err="1">
                <a:solidFill>
                  <a:srgbClr val="FFFFFF"/>
                </a:solidFill>
                <a:latin typeface="Helvetica" pitchFamily="-112" charset="0"/>
                <a:ea typeface="Helvetica" pitchFamily="-112" charset="0"/>
                <a:cs typeface="Helvetica" pitchFamily="-112" charset="0"/>
              </a:rPr>
              <a:t>Rocori</a:t>
            </a:r>
            <a:r>
              <a:rPr lang="en-US" dirty="0">
                <a:solidFill>
                  <a:srgbClr val="FFFFFF"/>
                </a:solidFill>
                <a:latin typeface="Helvetica" pitchFamily="-112" charset="0"/>
                <a:ea typeface="Helvetica" pitchFamily="-112" charset="0"/>
                <a:cs typeface="Helvetica" pitchFamily="-112" charset="0"/>
              </a:rPr>
              <a:t> Dollars for Scholars scholarships.</a:t>
            </a:r>
            <a:endParaRPr lang="en-US" dirty="0">
              <a:solidFill>
                <a:srgbClr val="FFFFFF"/>
              </a:solidFill>
              <a:effectLst>
                <a:outerShdw blurRad="38100" dist="38100" dir="2700000" algn="tl">
                  <a:srgbClr val="DDDDDD"/>
                </a:outerShdw>
              </a:effectLst>
              <a:latin typeface="Helvetica" pitchFamily="-112" charset="0"/>
              <a:ea typeface="Helvetica" pitchFamily="-112" charset="0"/>
              <a:cs typeface="Helvetica" pitchFamily="-112" charset="0"/>
            </a:endParaRPr>
          </a:p>
        </p:txBody>
      </p:sp>
    </p:spTree>
    <p:extLst>
      <p:ext uri="{BB962C8B-B14F-4D97-AF65-F5344CB8AC3E}">
        <p14:creationId xmlns:p14="http://schemas.microsoft.com/office/powerpoint/2010/main" val="3338327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409984" y="485171"/>
            <a:ext cx="6228491" cy="4351338"/>
          </a:xfrm>
          <a:prstGeom prst="rect">
            <a:avLst/>
          </a:prstGeom>
          <a:ln>
            <a:solidFill>
              <a:srgbClr val="37537C"/>
            </a:solidFill>
          </a:ln>
        </p:spPr>
      </p:pic>
      <p:sp>
        <p:nvSpPr>
          <p:cNvPr id="4" name="Footer Placeholder 3"/>
          <p:cNvSpPr>
            <a:spLocks noGrp="1"/>
          </p:cNvSpPr>
          <p:nvPr>
            <p:ph type="ftr" sz="quarter" idx="11"/>
          </p:nvPr>
        </p:nvSpPr>
        <p:spPr/>
        <p:txBody>
          <a:bodyPr/>
          <a:lstStyle/>
          <a:p>
            <a:r>
              <a:rPr lang="en-US"/>
              <a:t>Scholarship America</a:t>
            </a:r>
          </a:p>
        </p:txBody>
      </p:sp>
      <p:sp>
        <p:nvSpPr>
          <p:cNvPr id="5" name="Slide Number Placeholder 4"/>
          <p:cNvSpPr>
            <a:spLocks noGrp="1"/>
          </p:cNvSpPr>
          <p:nvPr>
            <p:ph type="sldNum" sz="quarter" idx="12"/>
          </p:nvPr>
        </p:nvSpPr>
        <p:spPr/>
        <p:txBody>
          <a:bodyPr/>
          <a:lstStyle/>
          <a:p>
            <a:fld id="{8AC7228D-43FC-EA40-A588-4801B8BBAE12}" type="slidenum">
              <a:rPr lang="en-US" smtClean="0"/>
              <a:t>21</a:t>
            </a:fld>
            <a:endParaRPr lang="en-US"/>
          </a:p>
        </p:txBody>
      </p:sp>
      <p:sp>
        <p:nvSpPr>
          <p:cNvPr id="8" name="TextBox 7"/>
          <p:cNvSpPr txBox="1"/>
          <p:nvPr/>
        </p:nvSpPr>
        <p:spPr>
          <a:xfrm>
            <a:off x="7866488" y="311551"/>
            <a:ext cx="3193121" cy="4801314"/>
          </a:xfrm>
          <a:prstGeom prst="rect">
            <a:avLst/>
          </a:prstGeom>
          <a:solidFill>
            <a:schemeClr val="accent2"/>
          </a:solidFill>
          <a:ln>
            <a:solidFill>
              <a:schemeClr val="tx1"/>
            </a:solidFill>
            <a:prstDash val="solid"/>
          </a:ln>
        </p:spPr>
        <p:txBody>
          <a:bodyPr wrap="square" rtlCol="0">
            <a:spAutoFit/>
          </a:bodyPr>
          <a:lstStyle/>
          <a:p>
            <a:r>
              <a:rPr lang="en-US" dirty="0">
                <a:solidFill>
                  <a:schemeClr val="bg1"/>
                </a:solidFill>
              </a:rPr>
              <a:t>Some scholarships require an Unusual Circumstances Essay</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Provide an essay describing how and when any unusual family or personal circumstances affected you.</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Check your local Dollars for Scholars’ website for length requirements of the essays. If no instructions are provided, there is no length requirement.</a:t>
            </a:r>
          </a:p>
          <a:p>
            <a:endParaRPr lang="en-US" dirty="0">
              <a:solidFill>
                <a:schemeClr val="bg1"/>
              </a:solidFill>
            </a:endParaRPr>
          </a:p>
        </p:txBody>
      </p:sp>
      <p:sp>
        <p:nvSpPr>
          <p:cNvPr id="7" name="Rectangle 6">
            <a:extLst>
              <a:ext uri="{FF2B5EF4-FFF2-40B4-BE49-F238E27FC236}">
                <a16:creationId xmlns:a16="http://schemas.microsoft.com/office/drawing/2014/main" id="{638046FD-B789-4025-9CE4-5DE2F178E1AA}"/>
              </a:ext>
            </a:extLst>
          </p:cNvPr>
          <p:cNvSpPr/>
          <p:nvPr/>
        </p:nvSpPr>
        <p:spPr>
          <a:xfrm>
            <a:off x="1883389" y="5156790"/>
            <a:ext cx="3712191" cy="834787"/>
          </a:xfrm>
          <a:prstGeom prst="rect">
            <a:avLst/>
          </a:prstGeom>
          <a:solidFill>
            <a:srgbClr val="FF0000"/>
          </a:solidFill>
          <a:effectLst>
            <a:outerShdw blurRad="50800" dist="38100" algn="r" rotWithShape="0">
              <a:srgbClr val="000000">
                <a:alpha val="43000"/>
              </a:srgbClr>
            </a:outerShdw>
          </a:effectLst>
        </p:spPr>
        <p:style>
          <a:lnRef idx="1">
            <a:schemeClr val="accent5"/>
          </a:lnRef>
          <a:fillRef idx="3">
            <a:schemeClr val="accent5"/>
          </a:fillRef>
          <a:effectRef idx="2">
            <a:schemeClr val="accent5"/>
          </a:effectRef>
          <a:fontRef idx="minor">
            <a:schemeClr val="lt1"/>
          </a:fontRef>
        </p:style>
        <p:txBody>
          <a:bodyPr anchor="ctr">
            <a:prstTxWarp prst="textNoShape">
              <a:avLst/>
            </a:prstTxWarp>
          </a:bodyPr>
          <a:lstStyle/>
          <a:p>
            <a:r>
              <a:rPr lang="en-US" dirty="0">
                <a:solidFill>
                  <a:srgbClr val="FFFFFF"/>
                </a:solidFill>
                <a:latin typeface="Helvetica" pitchFamily="-112" charset="0"/>
                <a:ea typeface="Helvetica" pitchFamily="-112" charset="0"/>
                <a:cs typeface="Helvetica" pitchFamily="-112" charset="0"/>
              </a:rPr>
              <a:t>Essays are not used for </a:t>
            </a:r>
            <a:r>
              <a:rPr lang="en-US" dirty="0" err="1">
                <a:solidFill>
                  <a:srgbClr val="FFFFFF"/>
                </a:solidFill>
                <a:latin typeface="Helvetica" pitchFamily="-112" charset="0"/>
                <a:ea typeface="Helvetica" pitchFamily="-112" charset="0"/>
                <a:cs typeface="Helvetica" pitchFamily="-112" charset="0"/>
              </a:rPr>
              <a:t>Rocori</a:t>
            </a:r>
            <a:r>
              <a:rPr lang="en-US" dirty="0">
                <a:solidFill>
                  <a:srgbClr val="FFFFFF"/>
                </a:solidFill>
                <a:latin typeface="Helvetica" pitchFamily="-112" charset="0"/>
                <a:ea typeface="Helvetica" pitchFamily="-112" charset="0"/>
                <a:cs typeface="Helvetica" pitchFamily="-112" charset="0"/>
              </a:rPr>
              <a:t> Dollars for Scholars scholarships.</a:t>
            </a:r>
            <a:endParaRPr lang="en-US" dirty="0">
              <a:solidFill>
                <a:srgbClr val="FFFFFF"/>
              </a:solidFill>
              <a:effectLst>
                <a:outerShdw blurRad="38100" dist="38100" dir="2700000" algn="tl">
                  <a:srgbClr val="DDDDDD"/>
                </a:outerShdw>
              </a:effectLst>
              <a:latin typeface="Helvetica" pitchFamily="-112" charset="0"/>
              <a:ea typeface="Helvetica" pitchFamily="-112" charset="0"/>
              <a:cs typeface="Helvetica" pitchFamily="-112" charset="0"/>
            </a:endParaRPr>
          </a:p>
        </p:txBody>
      </p:sp>
    </p:spTree>
    <p:extLst>
      <p:ext uri="{BB962C8B-B14F-4D97-AF65-F5344CB8AC3E}">
        <p14:creationId xmlns:p14="http://schemas.microsoft.com/office/powerpoint/2010/main" val="4076497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474438" y="581346"/>
            <a:ext cx="7189770" cy="5310449"/>
          </a:xfrm>
          <a:prstGeom prst="rect">
            <a:avLst/>
          </a:prstGeom>
          <a:ln>
            <a:solidFill>
              <a:srgbClr val="37537C"/>
            </a:solidFill>
          </a:ln>
        </p:spPr>
      </p:pic>
      <p:sp>
        <p:nvSpPr>
          <p:cNvPr id="4" name="Footer Placeholder 3"/>
          <p:cNvSpPr>
            <a:spLocks noGrp="1"/>
          </p:cNvSpPr>
          <p:nvPr>
            <p:ph type="ftr" sz="quarter" idx="11"/>
          </p:nvPr>
        </p:nvSpPr>
        <p:spPr/>
        <p:txBody>
          <a:bodyPr/>
          <a:lstStyle/>
          <a:p>
            <a:r>
              <a:rPr lang="en-US"/>
              <a:t>Scholarship America</a:t>
            </a:r>
          </a:p>
        </p:txBody>
      </p:sp>
      <p:sp>
        <p:nvSpPr>
          <p:cNvPr id="5" name="Slide Number Placeholder 4"/>
          <p:cNvSpPr>
            <a:spLocks noGrp="1"/>
          </p:cNvSpPr>
          <p:nvPr>
            <p:ph type="sldNum" sz="quarter" idx="12"/>
          </p:nvPr>
        </p:nvSpPr>
        <p:spPr/>
        <p:txBody>
          <a:bodyPr/>
          <a:lstStyle/>
          <a:p>
            <a:fld id="{8AC7228D-43FC-EA40-A588-4801B8BBAE12}" type="slidenum">
              <a:rPr lang="en-US" smtClean="0"/>
              <a:t>22</a:t>
            </a:fld>
            <a:endParaRPr lang="en-US"/>
          </a:p>
        </p:txBody>
      </p:sp>
      <p:sp>
        <p:nvSpPr>
          <p:cNvPr id="7" name="TextBox 6"/>
          <p:cNvSpPr txBox="1"/>
          <p:nvPr/>
        </p:nvSpPr>
        <p:spPr>
          <a:xfrm>
            <a:off x="8382000" y="581346"/>
            <a:ext cx="2915178" cy="2862322"/>
          </a:xfrm>
          <a:prstGeom prst="rect">
            <a:avLst/>
          </a:prstGeom>
          <a:solidFill>
            <a:schemeClr val="accent2"/>
          </a:solidFill>
          <a:ln>
            <a:solidFill>
              <a:schemeClr val="tx1"/>
            </a:solidFill>
            <a:prstDash val="solid"/>
          </a:ln>
        </p:spPr>
        <p:txBody>
          <a:bodyPr wrap="square" rtlCol="0">
            <a:spAutoFit/>
          </a:bodyPr>
          <a:lstStyle/>
          <a:p>
            <a:r>
              <a:rPr lang="en-US" dirty="0">
                <a:solidFill>
                  <a:schemeClr val="bg1"/>
                </a:solidFill>
              </a:rPr>
              <a:t>Some scholarships require a transcript or verified transcript information.</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Click “Add School Official Information” to request your transcript information.</a:t>
            </a:r>
          </a:p>
          <a:p>
            <a:pPr marL="285750" indent="-285750">
              <a:buFont typeface="Arial" panose="020B0604020202020204" pitchFamily="34" charset="0"/>
              <a:buChar char="•"/>
            </a:pPr>
            <a:endParaRPr lang="en-US" dirty="0">
              <a:solidFill>
                <a:schemeClr val="bg1"/>
              </a:solidFill>
            </a:endParaRPr>
          </a:p>
          <a:p>
            <a:endParaRPr lang="en-US" dirty="0">
              <a:solidFill>
                <a:schemeClr val="bg1"/>
              </a:solidFill>
            </a:endParaRPr>
          </a:p>
        </p:txBody>
      </p:sp>
      <p:sp>
        <p:nvSpPr>
          <p:cNvPr id="8" name="Rectangle 7">
            <a:extLst>
              <a:ext uri="{FF2B5EF4-FFF2-40B4-BE49-F238E27FC236}">
                <a16:creationId xmlns:a16="http://schemas.microsoft.com/office/drawing/2014/main" id="{BFE264AB-0ABB-4E89-B349-AEAC44963D3C}"/>
              </a:ext>
            </a:extLst>
          </p:cNvPr>
          <p:cNvSpPr/>
          <p:nvPr/>
        </p:nvSpPr>
        <p:spPr>
          <a:xfrm>
            <a:off x="8381999" y="3494029"/>
            <a:ext cx="2915179" cy="2862322"/>
          </a:xfrm>
          <a:prstGeom prst="rect">
            <a:avLst/>
          </a:prstGeom>
          <a:solidFill>
            <a:srgbClr val="FF0000"/>
          </a:solidFill>
          <a:effectLst>
            <a:outerShdw blurRad="50800" dist="38100" algn="r" rotWithShape="0">
              <a:srgbClr val="000000">
                <a:alpha val="43000"/>
              </a:srgbClr>
            </a:outerShdw>
          </a:effectLst>
        </p:spPr>
        <p:style>
          <a:lnRef idx="1">
            <a:schemeClr val="accent5"/>
          </a:lnRef>
          <a:fillRef idx="3">
            <a:schemeClr val="accent5"/>
          </a:fillRef>
          <a:effectRef idx="2">
            <a:schemeClr val="accent5"/>
          </a:effectRef>
          <a:fontRef idx="minor">
            <a:schemeClr val="lt1"/>
          </a:fontRef>
        </p:style>
        <p:txBody>
          <a:bodyPr anchor="ctr">
            <a:prstTxWarp prst="textNoShape">
              <a:avLst/>
            </a:prstTxWarp>
          </a:bodyPr>
          <a:lstStyle/>
          <a:p>
            <a:r>
              <a:rPr lang="en-US" dirty="0">
                <a:solidFill>
                  <a:srgbClr val="FFFFFF"/>
                </a:solidFill>
                <a:latin typeface="Helvetica" pitchFamily="-112" charset="0"/>
                <a:ea typeface="Helvetica" pitchFamily="-112" charset="0"/>
                <a:cs typeface="Helvetica" pitchFamily="-112" charset="0"/>
              </a:rPr>
              <a:t>NOTE: You need to complete Transcript Request.</a:t>
            </a:r>
            <a:r>
              <a:rPr lang="en-US" dirty="0"/>
              <a:t> </a:t>
            </a:r>
            <a:r>
              <a:rPr lang="en-US" dirty="0">
                <a:latin typeface="Helvetica" panose="020B0604020202020204" pitchFamily="34" charset="0"/>
                <a:cs typeface="Helvetica" panose="020B0604020202020204" pitchFamily="34" charset="0"/>
              </a:rPr>
              <a:t>Roz Jungels will be taking care of verifying your transcripts. </a:t>
            </a:r>
          </a:p>
          <a:p>
            <a:r>
              <a:rPr lang="en-US" dirty="0">
                <a:latin typeface="Helvetica" panose="020B0604020202020204" pitchFamily="34" charset="0"/>
                <a:cs typeface="Helvetica" panose="020B0604020202020204" pitchFamily="34" charset="0"/>
              </a:rPr>
              <a:t>The information to input is: Roz Jungels, </a:t>
            </a:r>
            <a:r>
              <a:rPr lang="en-US" b="0" i="0" dirty="0">
                <a:solidFill>
                  <a:schemeClr val="bg1"/>
                </a:solidFill>
                <a:effectLst/>
                <a:latin typeface="Arial" panose="020B0604020202020204" pitchFamily="34" charset="0"/>
                <a:hlinkClick r:id="rId3">
                  <a:extLst>
                    <a:ext uri="{A12FA001-AC4F-418D-AE19-62706E023703}">
                      <ahyp:hlinkClr xmlns:ahyp="http://schemas.microsoft.com/office/drawing/2018/hyperlinkcolor" val="tx"/>
                    </a:ext>
                  </a:extLst>
                </a:hlinkClick>
              </a:rPr>
              <a:t>RocoriDFS@gmail.com</a:t>
            </a:r>
            <a:endParaRPr lang="en-US" b="0" i="0" dirty="0">
              <a:solidFill>
                <a:schemeClr val="bg1"/>
              </a:solidFill>
              <a:effectLst/>
              <a:latin typeface="Arial" panose="020B0604020202020204" pitchFamily="34" charset="0"/>
            </a:endParaRPr>
          </a:p>
          <a:p>
            <a:r>
              <a:rPr lang="en-US" dirty="0">
                <a:solidFill>
                  <a:schemeClr val="bg1"/>
                </a:solidFill>
                <a:latin typeface="Arial" panose="020B0604020202020204" pitchFamily="34" charset="0"/>
                <a:ea typeface="Helvetica" pitchFamily="-112" charset="0"/>
                <a:cs typeface="Helvetica" panose="020B0604020202020204" pitchFamily="34" charset="0"/>
              </a:rPr>
              <a:t>320-685-4916</a:t>
            </a:r>
            <a:endParaRPr lang="en-US" dirty="0">
              <a:solidFill>
                <a:schemeClr val="bg1"/>
              </a:solidFill>
              <a:latin typeface="Helvetica" panose="020B0604020202020204" pitchFamily="34" charset="0"/>
              <a:ea typeface="Helvetica" pitchFamily="-112" charset="0"/>
              <a:cs typeface="Helvetica" panose="020B0604020202020204" pitchFamily="34" charset="0"/>
            </a:endParaRPr>
          </a:p>
        </p:txBody>
      </p:sp>
    </p:spTree>
    <p:extLst>
      <p:ext uri="{BB962C8B-B14F-4D97-AF65-F5344CB8AC3E}">
        <p14:creationId xmlns:p14="http://schemas.microsoft.com/office/powerpoint/2010/main" val="2954246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srcRect t="-3" b="34901"/>
          <a:stretch/>
        </p:blipFill>
        <p:spPr>
          <a:xfrm>
            <a:off x="678221" y="789848"/>
            <a:ext cx="7601809" cy="3830090"/>
          </a:xfrm>
          <a:prstGeom prst="rect">
            <a:avLst/>
          </a:prstGeom>
          <a:ln>
            <a:solidFill>
              <a:srgbClr val="37537C"/>
            </a:solidFill>
          </a:ln>
        </p:spPr>
      </p:pic>
      <p:sp>
        <p:nvSpPr>
          <p:cNvPr id="4" name="Footer Placeholder 3"/>
          <p:cNvSpPr>
            <a:spLocks noGrp="1"/>
          </p:cNvSpPr>
          <p:nvPr>
            <p:ph type="ftr" sz="quarter" idx="11"/>
          </p:nvPr>
        </p:nvSpPr>
        <p:spPr/>
        <p:txBody>
          <a:bodyPr/>
          <a:lstStyle/>
          <a:p>
            <a:r>
              <a:rPr lang="en-US"/>
              <a:t>Scholarship America</a:t>
            </a:r>
          </a:p>
        </p:txBody>
      </p:sp>
      <p:sp>
        <p:nvSpPr>
          <p:cNvPr id="5" name="Slide Number Placeholder 4"/>
          <p:cNvSpPr>
            <a:spLocks noGrp="1"/>
          </p:cNvSpPr>
          <p:nvPr>
            <p:ph type="sldNum" sz="quarter" idx="12"/>
          </p:nvPr>
        </p:nvSpPr>
        <p:spPr/>
        <p:txBody>
          <a:bodyPr/>
          <a:lstStyle/>
          <a:p>
            <a:fld id="{8AC7228D-43FC-EA40-A588-4801B8BBAE12}" type="slidenum">
              <a:rPr lang="en-US" smtClean="0"/>
              <a:t>23</a:t>
            </a:fld>
            <a:endParaRPr lang="en-US"/>
          </a:p>
        </p:txBody>
      </p:sp>
      <p:sp>
        <p:nvSpPr>
          <p:cNvPr id="8" name="TextBox 7"/>
          <p:cNvSpPr txBox="1"/>
          <p:nvPr/>
        </p:nvSpPr>
        <p:spPr>
          <a:xfrm>
            <a:off x="8700119" y="1412231"/>
            <a:ext cx="2574663" cy="2585323"/>
          </a:xfrm>
          <a:prstGeom prst="rect">
            <a:avLst/>
          </a:prstGeom>
          <a:solidFill>
            <a:schemeClr val="accent2"/>
          </a:solidFill>
          <a:ln>
            <a:solidFill>
              <a:schemeClr val="tx1"/>
            </a:solidFill>
            <a:prstDash val="solid"/>
          </a:ln>
        </p:spPr>
        <p:txBody>
          <a:bodyPr wrap="square" rtlCol="0">
            <a:spAutoFit/>
          </a:bodyPr>
          <a:lstStyle/>
          <a:p>
            <a:r>
              <a:rPr lang="en-US" dirty="0">
                <a:solidFill>
                  <a:schemeClr val="bg1"/>
                </a:solidFill>
              </a:rPr>
              <a:t>Some scholarships require a recommendation.</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Click “Add Reference Information” to request your recommendation.</a:t>
            </a:r>
          </a:p>
        </p:txBody>
      </p:sp>
      <p:sp>
        <p:nvSpPr>
          <p:cNvPr id="7" name="Rectangle 6">
            <a:extLst>
              <a:ext uri="{FF2B5EF4-FFF2-40B4-BE49-F238E27FC236}">
                <a16:creationId xmlns:a16="http://schemas.microsoft.com/office/drawing/2014/main" id="{88E0DC87-1E11-4981-AB56-640AEFC1C102}"/>
              </a:ext>
            </a:extLst>
          </p:cNvPr>
          <p:cNvSpPr/>
          <p:nvPr/>
        </p:nvSpPr>
        <p:spPr>
          <a:xfrm>
            <a:off x="1957817" y="4890685"/>
            <a:ext cx="3712191" cy="927479"/>
          </a:xfrm>
          <a:prstGeom prst="rect">
            <a:avLst/>
          </a:prstGeom>
          <a:solidFill>
            <a:srgbClr val="FF0000"/>
          </a:solidFill>
          <a:effectLst>
            <a:outerShdw blurRad="50800" dist="38100" algn="r" rotWithShape="0">
              <a:srgbClr val="000000">
                <a:alpha val="43000"/>
              </a:srgbClr>
            </a:outerShdw>
          </a:effectLst>
        </p:spPr>
        <p:style>
          <a:lnRef idx="1">
            <a:schemeClr val="accent5"/>
          </a:lnRef>
          <a:fillRef idx="3">
            <a:schemeClr val="accent5"/>
          </a:fillRef>
          <a:effectRef idx="2">
            <a:schemeClr val="accent5"/>
          </a:effectRef>
          <a:fontRef idx="minor">
            <a:schemeClr val="lt1"/>
          </a:fontRef>
        </p:style>
        <p:txBody>
          <a:bodyPr anchor="ctr">
            <a:prstTxWarp prst="textNoShape">
              <a:avLst/>
            </a:prstTxWarp>
          </a:bodyPr>
          <a:lstStyle/>
          <a:p>
            <a:r>
              <a:rPr lang="en-US" dirty="0">
                <a:solidFill>
                  <a:srgbClr val="FFFFFF"/>
                </a:solidFill>
                <a:latin typeface="Helvetica" pitchFamily="-112" charset="0"/>
                <a:ea typeface="Helvetica" pitchFamily="-112" charset="0"/>
                <a:cs typeface="Helvetica" pitchFamily="-112" charset="0"/>
              </a:rPr>
              <a:t>References are not used for </a:t>
            </a:r>
            <a:r>
              <a:rPr lang="en-US" dirty="0" err="1">
                <a:solidFill>
                  <a:srgbClr val="FFFFFF"/>
                </a:solidFill>
                <a:latin typeface="Helvetica" pitchFamily="-112" charset="0"/>
                <a:ea typeface="Helvetica" pitchFamily="-112" charset="0"/>
                <a:cs typeface="Helvetica" pitchFamily="-112" charset="0"/>
              </a:rPr>
              <a:t>Rocori</a:t>
            </a:r>
            <a:r>
              <a:rPr lang="en-US" dirty="0">
                <a:solidFill>
                  <a:srgbClr val="FFFFFF"/>
                </a:solidFill>
                <a:latin typeface="Helvetica" pitchFamily="-112" charset="0"/>
                <a:ea typeface="Helvetica" pitchFamily="-112" charset="0"/>
                <a:cs typeface="Helvetica" pitchFamily="-112" charset="0"/>
              </a:rPr>
              <a:t> Dollars for Scholars scholarships.</a:t>
            </a:r>
            <a:endParaRPr lang="en-US" dirty="0">
              <a:solidFill>
                <a:srgbClr val="FFFFFF"/>
              </a:solidFill>
              <a:effectLst>
                <a:outerShdw blurRad="38100" dist="38100" dir="2700000" algn="tl">
                  <a:srgbClr val="DDDDDD"/>
                </a:outerShdw>
              </a:effectLst>
              <a:latin typeface="Helvetica" pitchFamily="-112" charset="0"/>
              <a:ea typeface="Helvetica" pitchFamily="-112" charset="0"/>
              <a:cs typeface="Helvetica" pitchFamily="-112" charset="0"/>
            </a:endParaRPr>
          </a:p>
        </p:txBody>
      </p:sp>
    </p:spTree>
    <p:extLst>
      <p:ext uri="{BB962C8B-B14F-4D97-AF65-F5344CB8AC3E}">
        <p14:creationId xmlns:p14="http://schemas.microsoft.com/office/powerpoint/2010/main" val="490597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7865" y="135260"/>
            <a:ext cx="4486275" cy="2933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Arrow Connector 14"/>
          <p:cNvCxnSpPr/>
          <p:nvPr/>
        </p:nvCxnSpPr>
        <p:spPr>
          <a:xfrm>
            <a:off x="3310623" y="5727280"/>
            <a:ext cx="82934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a:t>Scholarship America</a:t>
            </a:r>
          </a:p>
        </p:txBody>
      </p:sp>
      <p:sp>
        <p:nvSpPr>
          <p:cNvPr id="5" name="Slide Number Placeholder 4"/>
          <p:cNvSpPr>
            <a:spLocks noGrp="1"/>
          </p:cNvSpPr>
          <p:nvPr>
            <p:ph type="sldNum" sz="quarter" idx="12"/>
          </p:nvPr>
        </p:nvSpPr>
        <p:spPr/>
        <p:txBody>
          <a:bodyPr/>
          <a:lstStyle/>
          <a:p>
            <a:fld id="{8AC7228D-43FC-EA40-A588-4801B8BBAE12}" type="slidenum">
              <a:rPr lang="en-US" smtClean="0"/>
              <a:t>24</a:t>
            </a:fld>
            <a:endParaRPr lang="en-US"/>
          </a:p>
        </p:txBody>
      </p:sp>
      <p:pic>
        <p:nvPicPr>
          <p:cNvPr id="9" name="Content Placeholder 7"/>
          <p:cNvPicPr>
            <a:picLocks noChangeAspect="1"/>
          </p:cNvPicPr>
          <p:nvPr/>
        </p:nvPicPr>
        <p:blipFill rotWithShape="1">
          <a:blip r:embed="rId3"/>
          <a:srcRect l="-1" t="72249" r="35748" b="1596"/>
          <a:stretch/>
        </p:blipFill>
        <p:spPr>
          <a:xfrm>
            <a:off x="4162567" y="3251492"/>
            <a:ext cx="4206240" cy="1554480"/>
          </a:xfrm>
          <a:prstGeom prst="rect">
            <a:avLst/>
          </a:prstGeom>
          <a:ln>
            <a:solidFill>
              <a:srgbClr val="37537C"/>
            </a:solidFill>
          </a:ln>
        </p:spPr>
      </p:pic>
      <p:cxnSp>
        <p:nvCxnSpPr>
          <p:cNvPr id="10" name="Straight Arrow Connector 9"/>
          <p:cNvCxnSpPr/>
          <p:nvPr/>
        </p:nvCxnSpPr>
        <p:spPr>
          <a:xfrm>
            <a:off x="3333222" y="3865103"/>
            <a:ext cx="82934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0435" y="3567067"/>
            <a:ext cx="3204158" cy="923330"/>
          </a:xfrm>
          <a:prstGeom prst="rect">
            <a:avLst/>
          </a:prstGeom>
          <a:solidFill>
            <a:schemeClr val="accent2"/>
          </a:solidFill>
          <a:ln>
            <a:solidFill>
              <a:schemeClr val="tx1"/>
            </a:solidFill>
            <a:prstDash val="solid"/>
          </a:ln>
        </p:spPr>
        <p:txBody>
          <a:bodyPr wrap="square" rtlCol="0">
            <a:spAutoFit/>
          </a:bodyPr>
          <a:lstStyle/>
          <a:p>
            <a:r>
              <a:rPr lang="en-US" dirty="0">
                <a:solidFill>
                  <a:schemeClr val="bg1"/>
                </a:solidFill>
              </a:rPr>
              <a:t>Click “Search for Scholarships” on My Dashboard. </a:t>
            </a:r>
          </a:p>
        </p:txBody>
      </p:sp>
      <p:cxnSp>
        <p:nvCxnSpPr>
          <p:cNvPr id="12" name="Straight Arrow Connector 11"/>
          <p:cNvCxnSpPr/>
          <p:nvPr/>
        </p:nvCxnSpPr>
        <p:spPr>
          <a:xfrm>
            <a:off x="3224463" y="1602110"/>
            <a:ext cx="1332789" cy="12443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10436" y="5512386"/>
            <a:ext cx="3204158" cy="646331"/>
          </a:xfrm>
          <a:prstGeom prst="rect">
            <a:avLst/>
          </a:prstGeom>
          <a:solidFill>
            <a:schemeClr val="accent2"/>
          </a:solidFill>
          <a:ln>
            <a:solidFill>
              <a:schemeClr val="tx1"/>
            </a:solidFill>
            <a:prstDash val="solid"/>
          </a:ln>
        </p:spPr>
        <p:txBody>
          <a:bodyPr wrap="square" rtlCol="0">
            <a:spAutoFit/>
          </a:bodyPr>
          <a:lstStyle/>
          <a:p>
            <a:r>
              <a:rPr lang="en-US" dirty="0">
                <a:solidFill>
                  <a:schemeClr val="bg1"/>
                </a:solidFill>
              </a:rPr>
              <a:t>Click “My Scholarships” in the menu on any page.</a:t>
            </a:r>
          </a:p>
        </p:txBody>
      </p:sp>
      <p:sp>
        <p:nvSpPr>
          <p:cNvPr id="8" name="TextBox 7"/>
          <p:cNvSpPr txBox="1"/>
          <p:nvPr/>
        </p:nvSpPr>
        <p:spPr>
          <a:xfrm>
            <a:off x="320060" y="763353"/>
            <a:ext cx="3194533" cy="1477328"/>
          </a:xfrm>
          <a:prstGeom prst="rect">
            <a:avLst/>
          </a:prstGeom>
          <a:solidFill>
            <a:schemeClr val="accent2"/>
          </a:solidFill>
          <a:ln>
            <a:solidFill>
              <a:schemeClr val="tx1"/>
            </a:solidFill>
            <a:prstDash val="solid"/>
          </a:ln>
        </p:spPr>
        <p:txBody>
          <a:bodyPr wrap="square" rtlCol="0">
            <a:spAutoFit/>
          </a:bodyPr>
          <a:lstStyle/>
          <a:p>
            <a:r>
              <a:rPr lang="en-US" dirty="0">
                <a:solidFill>
                  <a:schemeClr val="bg1"/>
                </a:solidFill>
              </a:rPr>
              <a:t>Now search for scholarships!</a:t>
            </a:r>
          </a:p>
          <a:p>
            <a:endParaRPr lang="en-US" dirty="0">
              <a:solidFill>
                <a:schemeClr val="bg1"/>
              </a:solidFill>
            </a:endParaRPr>
          </a:p>
          <a:p>
            <a:r>
              <a:rPr lang="en-US" dirty="0">
                <a:solidFill>
                  <a:schemeClr val="bg1"/>
                </a:solidFill>
              </a:rPr>
              <a:t>Click “Save and Look for Scholarships” on the References page.</a:t>
            </a:r>
          </a:p>
        </p:txBody>
      </p:sp>
      <p:pic>
        <p:nvPicPr>
          <p:cNvPr id="7" name="Picture 6"/>
          <p:cNvPicPr>
            <a:picLocks noChangeAspect="1"/>
          </p:cNvPicPr>
          <p:nvPr/>
        </p:nvPicPr>
        <p:blipFill>
          <a:blip r:embed="rId4"/>
          <a:stretch>
            <a:fillRect/>
          </a:stretch>
        </p:blipFill>
        <p:spPr>
          <a:xfrm>
            <a:off x="4167865" y="5062102"/>
            <a:ext cx="2308693" cy="1659373"/>
          </a:xfrm>
          <a:prstGeom prst="rect">
            <a:avLst/>
          </a:prstGeom>
          <a:ln>
            <a:solidFill>
              <a:schemeClr val="tx1"/>
            </a:solidFill>
          </a:ln>
        </p:spPr>
      </p:pic>
    </p:spTree>
    <p:extLst>
      <p:ext uri="{BB962C8B-B14F-4D97-AF65-F5344CB8AC3E}">
        <p14:creationId xmlns:p14="http://schemas.microsoft.com/office/powerpoint/2010/main" val="3070600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Scholarship America</a:t>
            </a:r>
          </a:p>
        </p:txBody>
      </p:sp>
      <p:sp>
        <p:nvSpPr>
          <p:cNvPr id="3" name="Slide Number Placeholder 2"/>
          <p:cNvSpPr>
            <a:spLocks noGrp="1"/>
          </p:cNvSpPr>
          <p:nvPr>
            <p:ph type="sldNum" sz="quarter" idx="12"/>
          </p:nvPr>
        </p:nvSpPr>
        <p:spPr/>
        <p:txBody>
          <a:bodyPr/>
          <a:lstStyle/>
          <a:p>
            <a:fld id="{8AC7228D-43FC-EA40-A588-4801B8BBAE12}" type="slidenum">
              <a:rPr lang="en-US" smtClean="0"/>
              <a:t>25</a:t>
            </a:fld>
            <a:endParaRPr lang="en-US"/>
          </a:p>
        </p:txBody>
      </p:sp>
      <p:sp>
        <p:nvSpPr>
          <p:cNvPr id="4" name="Title 3"/>
          <p:cNvSpPr>
            <a:spLocks noGrp="1"/>
          </p:cNvSpPr>
          <p:nvPr>
            <p:ph type="title"/>
          </p:nvPr>
        </p:nvSpPr>
        <p:spPr>
          <a:xfrm>
            <a:off x="435598" y="2725224"/>
            <a:ext cx="7954756" cy="568388"/>
          </a:xfrm>
        </p:spPr>
        <p:txBody>
          <a:bodyPr/>
          <a:lstStyle/>
          <a:p>
            <a:r>
              <a:rPr lang="en-US" dirty="0"/>
              <a:t>Applying for Scholarships</a:t>
            </a:r>
          </a:p>
        </p:txBody>
      </p:sp>
    </p:spTree>
    <p:extLst>
      <p:ext uri="{BB962C8B-B14F-4D97-AF65-F5344CB8AC3E}">
        <p14:creationId xmlns:p14="http://schemas.microsoft.com/office/powerpoint/2010/main" val="3364341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Scholarship America</a:t>
            </a:r>
          </a:p>
        </p:txBody>
      </p:sp>
      <p:sp>
        <p:nvSpPr>
          <p:cNvPr id="5" name="Slide Number Placeholder 4"/>
          <p:cNvSpPr>
            <a:spLocks noGrp="1"/>
          </p:cNvSpPr>
          <p:nvPr>
            <p:ph type="sldNum" sz="quarter" idx="12"/>
          </p:nvPr>
        </p:nvSpPr>
        <p:spPr/>
        <p:txBody>
          <a:bodyPr/>
          <a:lstStyle/>
          <a:p>
            <a:fld id="{8AC7228D-43FC-EA40-A588-4801B8BBAE12}" type="slidenum">
              <a:rPr lang="en-US" smtClean="0"/>
              <a:t>26</a:t>
            </a:fld>
            <a:endParaRPr lang="en-US"/>
          </a:p>
        </p:txBody>
      </p:sp>
      <p:sp>
        <p:nvSpPr>
          <p:cNvPr id="7" name="TextBox 6"/>
          <p:cNvSpPr txBox="1"/>
          <p:nvPr/>
        </p:nvSpPr>
        <p:spPr>
          <a:xfrm>
            <a:off x="716545" y="509167"/>
            <a:ext cx="9425241" cy="1200329"/>
          </a:xfrm>
          <a:prstGeom prst="rect">
            <a:avLst/>
          </a:prstGeom>
          <a:solidFill>
            <a:schemeClr val="accent2"/>
          </a:solidFill>
          <a:ln>
            <a:solidFill>
              <a:schemeClr val="tx1"/>
            </a:solidFill>
            <a:prstDash val="solid"/>
          </a:ln>
        </p:spPr>
        <p:txBody>
          <a:bodyPr wrap="square" rtlCol="0">
            <a:spAutoFit/>
          </a:bodyPr>
          <a:lstStyle/>
          <a:p>
            <a:r>
              <a:rPr lang="en-US" dirty="0">
                <a:solidFill>
                  <a:schemeClr val="bg1"/>
                </a:solidFill>
              </a:rPr>
              <a:t>On the My Scholarships page, your Dollars for Scholars may have additional questions you need to answer to verify your eligibility for scholarships.</a:t>
            </a:r>
          </a:p>
          <a:p>
            <a:endParaRPr lang="en-US" dirty="0">
              <a:solidFill>
                <a:schemeClr val="bg1"/>
              </a:solidFill>
            </a:endParaRPr>
          </a:p>
          <a:p>
            <a:r>
              <a:rPr lang="en-US" dirty="0">
                <a:solidFill>
                  <a:schemeClr val="bg1"/>
                </a:solidFill>
              </a:rPr>
              <a:t>Not all Dollars for Scholars have these types of questions.</a:t>
            </a:r>
          </a:p>
        </p:txBody>
      </p:sp>
      <p:pic>
        <p:nvPicPr>
          <p:cNvPr id="6" name="Content Placeholder 5"/>
          <p:cNvPicPr>
            <a:picLocks noGrp="1" noChangeAspect="1"/>
          </p:cNvPicPr>
          <p:nvPr>
            <p:ph idx="1"/>
          </p:nvPr>
        </p:nvPicPr>
        <p:blipFill>
          <a:blip r:embed="rId2"/>
          <a:stretch>
            <a:fillRect/>
          </a:stretch>
        </p:blipFill>
        <p:spPr>
          <a:xfrm>
            <a:off x="1059385" y="1825624"/>
            <a:ext cx="7256479" cy="4436425"/>
          </a:xfrm>
          <a:prstGeom prst="rect">
            <a:avLst/>
          </a:prstGeom>
        </p:spPr>
      </p:pic>
    </p:spTree>
    <p:extLst>
      <p:ext uri="{BB962C8B-B14F-4D97-AF65-F5344CB8AC3E}">
        <p14:creationId xmlns:p14="http://schemas.microsoft.com/office/powerpoint/2010/main" val="2554314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42" y="1209088"/>
            <a:ext cx="8476159" cy="47140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a:t>Scholarship America</a:t>
            </a:r>
          </a:p>
        </p:txBody>
      </p:sp>
      <p:sp>
        <p:nvSpPr>
          <p:cNvPr id="5" name="Slide Number Placeholder 4"/>
          <p:cNvSpPr>
            <a:spLocks noGrp="1"/>
          </p:cNvSpPr>
          <p:nvPr>
            <p:ph type="sldNum" sz="quarter" idx="12"/>
          </p:nvPr>
        </p:nvSpPr>
        <p:spPr/>
        <p:txBody>
          <a:bodyPr/>
          <a:lstStyle/>
          <a:p>
            <a:fld id="{8AC7228D-43FC-EA40-A588-4801B8BBAE12}" type="slidenum">
              <a:rPr lang="en-US" smtClean="0"/>
              <a:t>27</a:t>
            </a:fld>
            <a:endParaRPr lang="en-US"/>
          </a:p>
        </p:txBody>
      </p:sp>
      <p:cxnSp>
        <p:nvCxnSpPr>
          <p:cNvPr id="6" name="Straight Arrow Connector 5"/>
          <p:cNvCxnSpPr/>
          <p:nvPr/>
        </p:nvCxnSpPr>
        <p:spPr>
          <a:xfrm flipH="1">
            <a:off x="7083188" y="3134416"/>
            <a:ext cx="1652192" cy="18470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735379" y="1437736"/>
            <a:ext cx="3357621" cy="4247317"/>
          </a:xfrm>
          <a:prstGeom prst="rect">
            <a:avLst/>
          </a:prstGeom>
          <a:solidFill>
            <a:schemeClr val="accent2"/>
          </a:solidFill>
          <a:ln>
            <a:solidFill>
              <a:schemeClr val="tx1"/>
            </a:solidFill>
            <a:prstDash val="solid"/>
          </a:ln>
        </p:spPr>
        <p:txBody>
          <a:bodyPr wrap="square" rtlCol="0">
            <a:spAutoFit/>
          </a:bodyPr>
          <a:lstStyle/>
          <a:p>
            <a:pPr marL="285750" indent="-285750">
              <a:buFont typeface="Arial" panose="020B0604020202020204" pitchFamily="34" charset="0"/>
              <a:buChar char="•"/>
            </a:pPr>
            <a:r>
              <a:rPr lang="en-US" dirty="0">
                <a:solidFill>
                  <a:schemeClr val="bg1"/>
                </a:solidFill>
              </a:rPr>
              <a:t>Some Dollars for Scholars require additional open-ended questions and/or additional references. </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Click the active Questions and/or References buttons  to complete the additional information.</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As with the previous screen, your Dollars for Scholars may or may not have these additional questions or references.</a:t>
            </a:r>
          </a:p>
        </p:txBody>
      </p:sp>
    </p:spTree>
    <p:extLst>
      <p:ext uri="{BB962C8B-B14F-4D97-AF65-F5344CB8AC3E}">
        <p14:creationId xmlns:p14="http://schemas.microsoft.com/office/powerpoint/2010/main" val="4165404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986" y="713269"/>
            <a:ext cx="7475044" cy="50051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a:t>Scholarship America</a:t>
            </a:r>
          </a:p>
        </p:txBody>
      </p:sp>
      <p:sp>
        <p:nvSpPr>
          <p:cNvPr id="5" name="Slide Number Placeholder 4"/>
          <p:cNvSpPr>
            <a:spLocks noGrp="1"/>
          </p:cNvSpPr>
          <p:nvPr>
            <p:ph type="sldNum" sz="quarter" idx="12"/>
          </p:nvPr>
        </p:nvSpPr>
        <p:spPr/>
        <p:txBody>
          <a:bodyPr/>
          <a:lstStyle/>
          <a:p>
            <a:fld id="{8AC7228D-43FC-EA40-A588-4801B8BBAE12}" type="slidenum">
              <a:rPr lang="en-US" smtClean="0"/>
              <a:t>28</a:t>
            </a:fld>
            <a:endParaRPr lang="en-US"/>
          </a:p>
        </p:txBody>
      </p:sp>
      <p:cxnSp>
        <p:nvCxnSpPr>
          <p:cNvPr id="6" name="Straight Arrow Connector 5"/>
          <p:cNvCxnSpPr/>
          <p:nvPr/>
        </p:nvCxnSpPr>
        <p:spPr>
          <a:xfrm flipH="1">
            <a:off x="7083188" y="2743200"/>
            <a:ext cx="922126" cy="1828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732030" y="140291"/>
            <a:ext cx="4356137" cy="5601533"/>
          </a:xfrm>
          <a:prstGeom prst="rect">
            <a:avLst/>
          </a:prstGeom>
          <a:solidFill>
            <a:schemeClr val="accent2"/>
          </a:solidFill>
          <a:ln>
            <a:solidFill>
              <a:schemeClr val="tx1"/>
            </a:solidFill>
            <a:prstDash val="solid"/>
          </a:ln>
        </p:spPr>
        <p:txBody>
          <a:bodyPr wrap="square" rtlCol="0">
            <a:spAutoFit/>
          </a:bodyPr>
          <a:lstStyle/>
          <a:p>
            <a:pPr marL="285750" indent="-285750">
              <a:buFont typeface="Arial" panose="020B0604020202020204" pitchFamily="34" charset="0"/>
              <a:buChar char="•"/>
            </a:pPr>
            <a:r>
              <a:rPr lang="en-US" dirty="0">
                <a:solidFill>
                  <a:schemeClr val="bg1"/>
                </a:solidFill>
              </a:rPr>
              <a:t>Additional question or reference information may be required before submitting an application for certain scholarships.  The “Apply” button will activate only after these are complete.</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If no further information is required, the “Apply” button will already be active.</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sz="2000" b="1" dirty="0">
                <a:solidFill>
                  <a:srgbClr val="FF0000"/>
                </a:solidFill>
              </a:rPr>
              <a:t>To be eligible for a scholarship, you MUST click “Apply.” </a:t>
            </a:r>
          </a:p>
          <a:p>
            <a:pPr marL="285750" indent="-285750">
              <a:buFont typeface="Arial" panose="020B0604020202020204" pitchFamily="34" charset="0"/>
              <a:buChar char="•"/>
            </a:pPr>
            <a:endParaRPr lang="en-US" sz="2000" b="1" dirty="0">
              <a:solidFill>
                <a:srgbClr val="FF0000"/>
              </a:solidFill>
            </a:endParaRPr>
          </a:p>
          <a:p>
            <a:pPr marL="285750" indent="-285750">
              <a:buFont typeface="Arial" panose="020B0604020202020204" pitchFamily="34" charset="0"/>
              <a:buChar char="•"/>
            </a:pPr>
            <a:r>
              <a:rPr lang="en-US" sz="2000" dirty="0">
                <a:solidFill>
                  <a:schemeClr val="bg1"/>
                </a:solidFill>
              </a:rPr>
              <a:t>You can also use the Apply to all scholarships with a red Apply button to apply to all</a:t>
            </a:r>
          </a:p>
          <a:p>
            <a:pPr marL="285750" indent="-285750">
              <a:buFont typeface="Arial" panose="020B0604020202020204" pitchFamily="34" charset="0"/>
              <a:buChar char="•"/>
            </a:pPr>
            <a:endParaRPr lang="en-US" sz="2000" b="1" dirty="0">
              <a:solidFill>
                <a:srgbClr val="FF0000"/>
              </a:solidFill>
            </a:endParaRPr>
          </a:p>
          <a:p>
            <a:endParaRPr lang="en-US" sz="2000" b="1" dirty="0">
              <a:solidFill>
                <a:srgbClr val="FF0000"/>
              </a:solidFill>
            </a:endParaRPr>
          </a:p>
          <a:p>
            <a:endParaRPr lang="en-US" dirty="0">
              <a:solidFill>
                <a:schemeClr val="bg1"/>
              </a:solidFill>
            </a:endParaRPr>
          </a:p>
        </p:txBody>
      </p:sp>
      <p:sp>
        <p:nvSpPr>
          <p:cNvPr id="8" name="Rectangle 7">
            <a:extLst>
              <a:ext uri="{FF2B5EF4-FFF2-40B4-BE49-F238E27FC236}">
                <a16:creationId xmlns:a16="http://schemas.microsoft.com/office/drawing/2014/main" id="{95C46C06-62BC-4750-BFCE-29FC3EC24A41}"/>
              </a:ext>
            </a:extLst>
          </p:cNvPr>
          <p:cNvSpPr/>
          <p:nvPr/>
        </p:nvSpPr>
        <p:spPr>
          <a:xfrm>
            <a:off x="8508850" y="5144756"/>
            <a:ext cx="2537350" cy="742529"/>
          </a:xfrm>
          <a:prstGeom prst="rect">
            <a:avLst/>
          </a:prstGeom>
          <a:solidFill>
            <a:srgbClr val="FF0000"/>
          </a:solidFill>
          <a:effectLst>
            <a:outerShdw blurRad="50800" dist="38100" algn="r" rotWithShape="0">
              <a:srgbClr val="000000">
                <a:alpha val="43000"/>
              </a:srgbClr>
            </a:outerShdw>
          </a:effectLst>
        </p:spPr>
        <p:style>
          <a:lnRef idx="1">
            <a:schemeClr val="accent5"/>
          </a:lnRef>
          <a:fillRef idx="3">
            <a:schemeClr val="accent5"/>
          </a:fillRef>
          <a:effectRef idx="2">
            <a:schemeClr val="accent5"/>
          </a:effectRef>
          <a:fontRef idx="minor">
            <a:schemeClr val="lt1"/>
          </a:fontRef>
        </p:style>
        <p:txBody>
          <a:bodyPr anchor="ctr">
            <a:prstTxWarp prst="textNoShape">
              <a:avLst/>
            </a:prstTxWarp>
          </a:bodyPr>
          <a:lstStyle/>
          <a:p>
            <a:pPr algn="ctr"/>
            <a:r>
              <a:rPr lang="en-US" dirty="0">
                <a:solidFill>
                  <a:srgbClr val="FFFFFF"/>
                </a:solidFill>
                <a:latin typeface="Helvetica" pitchFamily="-112" charset="0"/>
                <a:ea typeface="Helvetica" pitchFamily="-112" charset="0"/>
                <a:cs typeface="Helvetica" pitchFamily="-112" charset="0"/>
              </a:rPr>
              <a:t>IMPORTANT!!</a:t>
            </a:r>
            <a:endParaRPr lang="en-US" dirty="0">
              <a:solidFill>
                <a:srgbClr val="FFFFFF"/>
              </a:solidFill>
              <a:effectLst>
                <a:outerShdw blurRad="38100" dist="38100" dir="2700000" algn="tl">
                  <a:srgbClr val="DDDDDD"/>
                </a:outerShdw>
              </a:effectLst>
              <a:latin typeface="Helvetica" pitchFamily="-112" charset="0"/>
              <a:ea typeface="Helvetica" pitchFamily="-112" charset="0"/>
              <a:cs typeface="Helvetica" pitchFamily="-112" charset="0"/>
            </a:endParaRPr>
          </a:p>
        </p:txBody>
      </p:sp>
    </p:spTree>
    <p:extLst>
      <p:ext uri="{BB962C8B-B14F-4D97-AF65-F5344CB8AC3E}">
        <p14:creationId xmlns:p14="http://schemas.microsoft.com/office/powerpoint/2010/main" val="4073951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97760" y="222364"/>
            <a:ext cx="7872187" cy="6133986"/>
          </a:xfrm>
          <a:prstGeom prst="rect">
            <a:avLst/>
          </a:prstGeom>
          <a:ln>
            <a:solidFill>
              <a:srgbClr val="37537C"/>
            </a:solidFill>
          </a:ln>
        </p:spPr>
      </p:pic>
      <p:sp>
        <p:nvSpPr>
          <p:cNvPr id="4" name="Footer Placeholder 3"/>
          <p:cNvSpPr>
            <a:spLocks noGrp="1"/>
          </p:cNvSpPr>
          <p:nvPr>
            <p:ph type="ftr" sz="quarter" idx="11"/>
          </p:nvPr>
        </p:nvSpPr>
        <p:spPr/>
        <p:txBody>
          <a:bodyPr/>
          <a:lstStyle/>
          <a:p>
            <a:r>
              <a:rPr lang="en-US"/>
              <a:t>Scholarship America</a:t>
            </a:r>
          </a:p>
        </p:txBody>
      </p:sp>
      <p:sp>
        <p:nvSpPr>
          <p:cNvPr id="5" name="Slide Number Placeholder 4"/>
          <p:cNvSpPr>
            <a:spLocks noGrp="1"/>
          </p:cNvSpPr>
          <p:nvPr>
            <p:ph type="sldNum" sz="quarter" idx="12"/>
          </p:nvPr>
        </p:nvSpPr>
        <p:spPr/>
        <p:txBody>
          <a:bodyPr/>
          <a:lstStyle/>
          <a:p>
            <a:fld id="{8AC7228D-43FC-EA40-A588-4801B8BBAE12}" type="slidenum">
              <a:rPr lang="en-US" smtClean="0"/>
              <a:t>29</a:t>
            </a:fld>
            <a:endParaRPr lang="en-US"/>
          </a:p>
        </p:txBody>
      </p:sp>
      <p:sp>
        <p:nvSpPr>
          <p:cNvPr id="8" name="TextBox 7"/>
          <p:cNvSpPr txBox="1"/>
          <p:nvPr/>
        </p:nvSpPr>
        <p:spPr>
          <a:xfrm>
            <a:off x="8251960" y="1439744"/>
            <a:ext cx="3771855" cy="2308324"/>
          </a:xfrm>
          <a:prstGeom prst="rect">
            <a:avLst/>
          </a:prstGeom>
          <a:solidFill>
            <a:schemeClr val="accent2"/>
          </a:solidFill>
          <a:ln>
            <a:solidFill>
              <a:schemeClr val="tx1"/>
            </a:solidFill>
            <a:prstDash val="solid"/>
          </a:ln>
        </p:spPr>
        <p:txBody>
          <a:bodyPr wrap="square" rtlCol="0">
            <a:spAutoFit/>
          </a:bodyPr>
          <a:lstStyle/>
          <a:p>
            <a:pPr marL="285750" indent="-285750">
              <a:buFont typeface="Arial" panose="020B0604020202020204" pitchFamily="34" charset="0"/>
              <a:buChar char="•"/>
            </a:pPr>
            <a:r>
              <a:rPr lang="en-US" dirty="0">
                <a:solidFill>
                  <a:schemeClr val="bg1"/>
                </a:solidFill>
              </a:rPr>
              <a:t>Check out the Help section for Frequently Asked Questions.</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If you have any questions not answered here or need technical assistance, contact the Support team.</a:t>
            </a:r>
          </a:p>
          <a:p>
            <a:endParaRPr lang="en-US" dirty="0">
              <a:solidFill>
                <a:schemeClr val="bg1"/>
              </a:solidFill>
            </a:endParaRPr>
          </a:p>
        </p:txBody>
      </p:sp>
      <p:cxnSp>
        <p:nvCxnSpPr>
          <p:cNvPr id="7" name="Straight Arrow Connector 6"/>
          <p:cNvCxnSpPr/>
          <p:nvPr/>
        </p:nvCxnSpPr>
        <p:spPr>
          <a:xfrm>
            <a:off x="69011" y="5348377"/>
            <a:ext cx="517330" cy="5842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850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06" y="672412"/>
            <a:ext cx="7964637" cy="55890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dirty="0"/>
              <a:t>Scholarship America</a:t>
            </a:r>
          </a:p>
        </p:txBody>
      </p:sp>
      <p:sp>
        <p:nvSpPr>
          <p:cNvPr id="5" name="Slide Number Placeholder 4"/>
          <p:cNvSpPr>
            <a:spLocks noGrp="1"/>
          </p:cNvSpPr>
          <p:nvPr>
            <p:ph type="sldNum" sz="quarter" idx="12"/>
          </p:nvPr>
        </p:nvSpPr>
        <p:spPr/>
        <p:txBody>
          <a:bodyPr/>
          <a:lstStyle/>
          <a:p>
            <a:fld id="{8AC7228D-43FC-EA40-A588-4801B8BBAE12}" type="slidenum">
              <a:rPr lang="en-US" smtClean="0"/>
              <a:t>3</a:t>
            </a:fld>
            <a:endParaRPr lang="en-US"/>
          </a:p>
        </p:txBody>
      </p:sp>
      <p:cxnSp>
        <p:nvCxnSpPr>
          <p:cNvPr id="14" name="Straight Arrow Connector 13"/>
          <p:cNvCxnSpPr/>
          <p:nvPr/>
        </p:nvCxnSpPr>
        <p:spPr>
          <a:xfrm flipH="1">
            <a:off x="5195455" y="4154974"/>
            <a:ext cx="333607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531525" y="3693309"/>
            <a:ext cx="2993657" cy="923330"/>
          </a:xfrm>
          <a:prstGeom prst="rect">
            <a:avLst/>
          </a:prstGeom>
          <a:solidFill>
            <a:schemeClr val="accent2"/>
          </a:solidFill>
        </p:spPr>
        <p:txBody>
          <a:bodyPr wrap="square" rtlCol="0">
            <a:spAutoFit/>
          </a:bodyPr>
          <a:lstStyle/>
          <a:p>
            <a:pPr marL="285750" indent="-285750">
              <a:buFont typeface="Arial" panose="020B0604020202020204" pitchFamily="34" charset="0"/>
              <a:buChar char="•"/>
            </a:pPr>
            <a:r>
              <a:rPr lang="en-US" dirty="0">
                <a:solidFill>
                  <a:schemeClr val="bg1"/>
                </a:solidFill>
              </a:rPr>
              <a:t>If you don’t already have an account, create one here.</a:t>
            </a:r>
          </a:p>
        </p:txBody>
      </p:sp>
    </p:spTree>
    <p:extLst>
      <p:ext uri="{BB962C8B-B14F-4D97-AF65-F5344CB8AC3E}">
        <p14:creationId xmlns:p14="http://schemas.microsoft.com/office/powerpoint/2010/main" val="4243066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27" y="925455"/>
            <a:ext cx="8590955" cy="5021530"/>
          </a:xfrm>
          <a:prstGeom prst="rect">
            <a:avLst/>
          </a:prstGeom>
          <a:ln>
            <a:solidFill>
              <a:srgbClr val="37537C"/>
            </a:solidFill>
          </a:ln>
        </p:spPr>
      </p:pic>
      <p:sp>
        <p:nvSpPr>
          <p:cNvPr id="4" name="Footer Placeholder 3"/>
          <p:cNvSpPr>
            <a:spLocks noGrp="1"/>
          </p:cNvSpPr>
          <p:nvPr>
            <p:ph type="ftr" sz="quarter" idx="11"/>
          </p:nvPr>
        </p:nvSpPr>
        <p:spPr/>
        <p:txBody>
          <a:bodyPr/>
          <a:lstStyle/>
          <a:p>
            <a:r>
              <a:rPr lang="en-US"/>
              <a:t>Scholarship America</a:t>
            </a:r>
          </a:p>
        </p:txBody>
      </p:sp>
      <p:sp>
        <p:nvSpPr>
          <p:cNvPr id="5" name="Slide Number Placeholder 4"/>
          <p:cNvSpPr>
            <a:spLocks noGrp="1"/>
          </p:cNvSpPr>
          <p:nvPr>
            <p:ph type="sldNum" sz="quarter" idx="12"/>
          </p:nvPr>
        </p:nvSpPr>
        <p:spPr/>
        <p:txBody>
          <a:bodyPr/>
          <a:lstStyle/>
          <a:p>
            <a:fld id="{8AC7228D-43FC-EA40-A588-4801B8BBAE12}" type="slidenum">
              <a:rPr lang="en-US" smtClean="0"/>
              <a:t>30</a:t>
            </a:fld>
            <a:endParaRPr lang="en-US"/>
          </a:p>
        </p:txBody>
      </p:sp>
      <p:sp>
        <p:nvSpPr>
          <p:cNvPr id="7" name="TextBox 6"/>
          <p:cNvSpPr txBox="1"/>
          <p:nvPr/>
        </p:nvSpPr>
        <p:spPr>
          <a:xfrm>
            <a:off x="8989057" y="2400080"/>
            <a:ext cx="3048438" cy="1477328"/>
          </a:xfrm>
          <a:prstGeom prst="rect">
            <a:avLst/>
          </a:prstGeom>
          <a:solidFill>
            <a:schemeClr val="accent2"/>
          </a:solidFill>
          <a:ln>
            <a:solidFill>
              <a:schemeClr val="tx1"/>
            </a:solidFill>
            <a:prstDash val="solid"/>
          </a:ln>
        </p:spPr>
        <p:txBody>
          <a:bodyPr wrap="square" rtlCol="0">
            <a:spAutoFit/>
          </a:bodyPr>
          <a:lstStyle/>
          <a:p>
            <a:r>
              <a:rPr lang="en-US" dirty="0">
                <a:solidFill>
                  <a:schemeClr val="bg1"/>
                </a:solidFill>
              </a:rPr>
              <a:t>You can get back to your profile at any time via “Click to Login” on your Dollars for Scholars’ Students &amp; Parents page.</a:t>
            </a:r>
          </a:p>
        </p:txBody>
      </p:sp>
    </p:spTree>
    <p:extLst>
      <p:ext uri="{BB962C8B-B14F-4D97-AF65-F5344CB8AC3E}">
        <p14:creationId xmlns:p14="http://schemas.microsoft.com/office/powerpoint/2010/main" val="1545003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F464BD-FF6B-4479-A54B-FDBCF7314B60}"/>
              </a:ext>
            </a:extLst>
          </p:cNvPr>
          <p:cNvSpPr>
            <a:spLocks noGrp="1"/>
          </p:cNvSpPr>
          <p:nvPr>
            <p:ph type="title"/>
          </p:nvPr>
        </p:nvSpPr>
        <p:spPr>
          <a:xfrm>
            <a:off x="321013" y="661481"/>
            <a:ext cx="11799651" cy="5313031"/>
          </a:xfrm>
        </p:spPr>
        <p:txBody>
          <a:bodyPr/>
          <a:lstStyle/>
          <a:p>
            <a:br>
              <a:rPr lang="en-US" sz="2000" dirty="0">
                <a:solidFill>
                  <a:schemeClr val="accent2"/>
                </a:solidFill>
                <a:ea typeface="Arial" pitchFamily="-112" charset="0"/>
                <a:cs typeface="Arial" pitchFamily="-112" charset="0"/>
              </a:rPr>
            </a:br>
            <a:br>
              <a:rPr lang="en-US" sz="2000" dirty="0">
                <a:solidFill>
                  <a:schemeClr val="accent2"/>
                </a:solidFill>
                <a:ea typeface="Arial" pitchFamily="-112" charset="0"/>
                <a:cs typeface="Arial" pitchFamily="-112" charset="0"/>
              </a:rPr>
            </a:br>
            <a:br>
              <a:rPr lang="en-US" sz="2000" dirty="0">
                <a:solidFill>
                  <a:schemeClr val="accent2"/>
                </a:solidFill>
                <a:ea typeface="Arial" pitchFamily="-112" charset="0"/>
                <a:cs typeface="Arial" pitchFamily="-112" charset="0"/>
              </a:rPr>
            </a:br>
            <a:br>
              <a:rPr lang="en-US" sz="2000" dirty="0">
                <a:solidFill>
                  <a:schemeClr val="accent2"/>
                </a:solidFill>
                <a:ea typeface="Arial" pitchFamily="-112" charset="0"/>
                <a:cs typeface="Arial" pitchFamily="-112" charset="0"/>
              </a:rPr>
            </a:br>
            <a:br>
              <a:rPr lang="en-US" sz="2000" dirty="0">
                <a:solidFill>
                  <a:schemeClr val="accent2"/>
                </a:solidFill>
                <a:ea typeface="Arial" pitchFamily="-112" charset="0"/>
                <a:cs typeface="Arial" pitchFamily="-112" charset="0"/>
              </a:rPr>
            </a:br>
            <a:r>
              <a:rPr lang="en-US" sz="1800" dirty="0">
                <a:solidFill>
                  <a:schemeClr val="accent2"/>
                </a:solidFill>
                <a:ea typeface="Arial" pitchFamily="-112" charset="0"/>
                <a:cs typeface="Arial" pitchFamily="-112" charset="0"/>
              </a:rPr>
              <a:t>Start your application soon!</a:t>
            </a:r>
            <a:br>
              <a:rPr lang="en-US" sz="1800" dirty="0">
                <a:solidFill>
                  <a:schemeClr val="accent2"/>
                </a:solidFill>
                <a:ea typeface="Arial" pitchFamily="-112" charset="0"/>
                <a:cs typeface="Arial" pitchFamily="-112" charset="0"/>
              </a:rPr>
            </a:br>
            <a:br>
              <a:rPr lang="en-US" sz="1800" dirty="0">
                <a:solidFill>
                  <a:schemeClr val="accent2"/>
                </a:solidFill>
                <a:ea typeface="Arial" pitchFamily="-112" charset="0"/>
                <a:cs typeface="Arial" pitchFamily="-112" charset="0"/>
              </a:rPr>
            </a:br>
            <a:r>
              <a:rPr lang="en-US" sz="1800" dirty="0">
                <a:solidFill>
                  <a:srgbClr val="C00000"/>
                </a:solidFill>
                <a:ea typeface="Arial" pitchFamily="-112" charset="0"/>
                <a:cs typeface="Arial" pitchFamily="-112" charset="0"/>
              </a:rPr>
              <a:t>Go to: http://rocori.dollarsforscholars.org and click on the “Students &amp; Parents” area. </a:t>
            </a:r>
            <a:br>
              <a:rPr lang="en-US" sz="1800" dirty="0">
                <a:solidFill>
                  <a:srgbClr val="C00000"/>
                </a:solidFill>
                <a:ea typeface="Arial" pitchFamily="-112" charset="0"/>
                <a:cs typeface="Arial" pitchFamily="-112" charset="0"/>
              </a:rPr>
            </a:br>
            <a:r>
              <a:rPr lang="en-US" sz="1800" dirty="0">
                <a:solidFill>
                  <a:srgbClr val="C00000"/>
                </a:solidFill>
                <a:ea typeface="Arial" pitchFamily="-112" charset="0"/>
                <a:cs typeface="Arial" pitchFamily="-112" charset="0"/>
              </a:rPr>
              <a:t>From this section, select “Click to Login” at the bottom of the page.</a:t>
            </a:r>
            <a:br>
              <a:rPr lang="en-US" sz="1800" dirty="0">
                <a:solidFill>
                  <a:srgbClr val="C00000"/>
                </a:solidFill>
                <a:ea typeface="Arial" pitchFamily="-112" charset="0"/>
                <a:cs typeface="Arial" pitchFamily="-112" charset="0"/>
              </a:rPr>
            </a:br>
            <a:br>
              <a:rPr lang="en-US" sz="1800" dirty="0">
                <a:solidFill>
                  <a:srgbClr val="C00000"/>
                </a:solidFill>
                <a:ea typeface="Arial" pitchFamily="-112" charset="0"/>
                <a:cs typeface="Arial" pitchFamily="-112" charset="0"/>
              </a:rPr>
            </a:br>
            <a:r>
              <a:rPr lang="en-US" sz="1800" dirty="0">
                <a:solidFill>
                  <a:schemeClr val="accent2"/>
                </a:solidFill>
                <a:ea typeface="Arial" pitchFamily="-112" charset="0"/>
                <a:cs typeface="Arial" pitchFamily="-112" charset="0"/>
              </a:rPr>
              <a:t>For step-by-step instructions, click the </a:t>
            </a:r>
            <a:r>
              <a:rPr lang="en-US" sz="1800" b="0" i="0" dirty="0">
                <a:solidFill>
                  <a:srgbClr val="002060"/>
                </a:solidFill>
                <a:effectLst/>
              </a:rPr>
              <a:t>Scholarship Application PowerPoint link on the website.</a:t>
            </a:r>
            <a:br>
              <a:rPr lang="en-US" sz="1800" dirty="0">
                <a:solidFill>
                  <a:schemeClr val="accent2"/>
                </a:solidFill>
                <a:ea typeface="Arial" pitchFamily="-112" charset="0"/>
                <a:cs typeface="Arial" pitchFamily="-112" charset="0"/>
              </a:rPr>
            </a:br>
            <a:br>
              <a:rPr lang="en-US" sz="1800" dirty="0">
                <a:solidFill>
                  <a:schemeClr val="accent2"/>
                </a:solidFill>
                <a:ea typeface="Arial" pitchFamily="-112" charset="0"/>
                <a:cs typeface="Arial" pitchFamily="-112" charset="0"/>
              </a:rPr>
            </a:br>
            <a:r>
              <a:rPr lang="en-US" sz="1800" dirty="0">
                <a:solidFill>
                  <a:schemeClr val="accent2"/>
                </a:solidFill>
                <a:ea typeface="Arial" pitchFamily="-112" charset="0"/>
                <a:cs typeface="Arial" pitchFamily="-112" charset="0"/>
              </a:rPr>
              <a:t>Complete all sections required for Rocori DFS. No essay required.</a:t>
            </a:r>
            <a:br>
              <a:rPr lang="en-US" sz="1800" dirty="0">
                <a:solidFill>
                  <a:schemeClr val="accent2"/>
                </a:solidFill>
                <a:ea typeface="Arial" pitchFamily="-112" charset="0"/>
                <a:cs typeface="Arial" pitchFamily="-112" charset="0"/>
              </a:rPr>
            </a:br>
            <a:br>
              <a:rPr lang="en-US" sz="1800" dirty="0">
                <a:solidFill>
                  <a:schemeClr val="accent2"/>
                </a:solidFill>
                <a:ea typeface="Arial" pitchFamily="-112" charset="0"/>
                <a:cs typeface="Arial" pitchFamily="-112" charset="0"/>
              </a:rPr>
            </a:br>
            <a:r>
              <a:rPr lang="en-US" sz="1800" dirty="0">
                <a:solidFill>
                  <a:schemeClr val="accent2"/>
                </a:solidFill>
                <a:ea typeface="Arial" pitchFamily="-112" charset="0"/>
                <a:cs typeface="Arial" pitchFamily="-112" charset="0"/>
              </a:rPr>
              <a:t>Enter correct e-mail for Roz Jungels to request transcripts: </a:t>
            </a:r>
            <a:r>
              <a:rPr lang="en-US" sz="1800" u="sng" dirty="0">
                <a:solidFill>
                  <a:srgbClr val="C00000"/>
                </a:solidFill>
                <a:ea typeface="Arial" pitchFamily="-112" charset="0"/>
                <a:cs typeface="Arial" pitchFamily="-112" charset="0"/>
              </a:rPr>
              <a:t>RocoriDFS@gmail.com</a:t>
            </a:r>
            <a:br>
              <a:rPr lang="en-US" sz="1800" dirty="0">
                <a:solidFill>
                  <a:schemeClr val="accent2"/>
                </a:solidFill>
                <a:ea typeface="Arial" pitchFamily="-112" charset="0"/>
                <a:cs typeface="Arial" pitchFamily="-112" charset="0"/>
              </a:rPr>
            </a:br>
            <a:br>
              <a:rPr lang="en-US" sz="1800" dirty="0">
                <a:solidFill>
                  <a:schemeClr val="accent2"/>
                </a:solidFill>
                <a:ea typeface="Arial" pitchFamily="-112" charset="0"/>
                <a:cs typeface="Arial" pitchFamily="-112" charset="0"/>
              </a:rPr>
            </a:br>
            <a:r>
              <a:rPr lang="en-US" sz="1800" dirty="0">
                <a:solidFill>
                  <a:schemeClr val="accent2"/>
                </a:solidFill>
                <a:ea typeface="Arial" pitchFamily="-112" charset="0"/>
                <a:cs typeface="Arial" pitchFamily="-112" charset="0"/>
              </a:rPr>
              <a:t>To be eligible for scholarships, you MUST click “</a:t>
            </a:r>
            <a:r>
              <a:rPr lang="en-US" sz="1800" dirty="0">
                <a:solidFill>
                  <a:srgbClr val="C00000"/>
                </a:solidFill>
                <a:ea typeface="Arial" pitchFamily="-112" charset="0"/>
                <a:cs typeface="Arial" pitchFamily="-112" charset="0"/>
              </a:rPr>
              <a:t>APPLY</a:t>
            </a:r>
            <a:r>
              <a:rPr lang="en-US" sz="1800" dirty="0">
                <a:solidFill>
                  <a:schemeClr val="accent2"/>
                </a:solidFill>
                <a:ea typeface="Arial" pitchFamily="-112" charset="0"/>
                <a:cs typeface="Arial" pitchFamily="-112" charset="0"/>
              </a:rPr>
              <a:t>” on the website.</a:t>
            </a:r>
            <a:br>
              <a:rPr lang="en-US" sz="1800" dirty="0">
                <a:solidFill>
                  <a:schemeClr val="accent2"/>
                </a:solidFill>
                <a:ea typeface="Arial" pitchFamily="-112" charset="0"/>
                <a:cs typeface="Arial" pitchFamily="-112" charset="0"/>
              </a:rPr>
            </a:br>
            <a:br>
              <a:rPr lang="en-US" sz="1800" dirty="0">
                <a:solidFill>
                  <a:schemeClr val="accent2"/>
                </a:solidFill>
                <a:ea typeface="Arial" pitchFamily="-112" charset="0"/>
                <a:cs typeface="Arial" pitchFamily="-112" charset="0"/>
              </a:rPr>
            </a:br>
            <a:r>
              <a:rPr lang="en-US" sz="1800" dirty="0">
                <a:solidFill>
                  <a:schemeClr val="accent2"/>
                </a:solidFill>
                <a:ea typeface="Arial" pitchFamily="-112" charset="0"/>
                <a:cs typeface="Arial" pitchFamily="-112" charset="0"/>
              </a:rPr>
              <a:t>Applications must be complete and submit by </a:t>
            </a:r>
            <a:r>
              <a:rPr lang="en-US" sz="1800" dirty="0">
                <a:solidFill>
                  <a:srgbClr val="C00000"/>
                </a:solidFill>
                <a:ea typeface="Arial" pitchFamily="-112" charset="0"/>
                <a:cs typeface="Arial" pitchFamily="-112" charset="0"/>
              </a:rPr>
              <a:t>March 29</a:t>
            </a:r>
            <a:r>
              <a:rPr lang="en-US" sz="1800" baseline="30000" dirty="0">
                <a:solidFill>
                  <a:srgbClr val="C00000"/>
                </a:solidFill>
                <a:ea typeface="Arial" pitchFamily="-112" charset="0"/>
                <a:cs typeface="Arial" pitchFamily="-112" charset="0"/>
              </a:rPr>
              <a:t>th</a:t>
            </a:r>
            <a:r>
              <a:rPr lang="en-US" sz="1800" dirty="0">
                <a:solidFill>
                  <a:srgbClr val="C00000"/>
                </a:solidFill>
                <a:ea typeface="Arial" pitchFamily="-112" charset="0"/>
                <a:cs typeface="Arial" pitchFamily="-112" charset="0"/>
              </a:rPr>
              <a:t>.</a:t>
            </a:r>
            <a:br>
              <a:rPr lang="en-US" sz="1800" dirty="0">
                <a:solidFill>
                  <a:schemeClr val="accent2"/>
                </a:solidFill>
                <a:ea typeface="Arial" pitchFamily="-112" charset="0"/>
                <a:cs typeface="Arial" pitchFamily="-112" charset="0"/>
              </a:rPr>
            </a:br>
            <a:br>
              <a:rPr lang="en-US" sz="1800" dirty="0">
                <a:solidFill>
                  <a:schemeClr val="accent2"/>
                </a:solidFill>
                <a:ea typeface="Arial" pitchFamily="-112" charset="0"/>
                <a:cs typeface="Arial" pitchFamily="-112" charset="0"/>
              </a:rPr>
            </a:br>
            <a:br>
              <a:rPr lang="en-US" sz="1800" dirty="0">
                <a:solidFill>
                  <a:schemeClr val="accent2"/>
                </a:solidFill>
                <a:ea typeface="Arial" pitchFamily="-112" charset="0"/>
                <a:cs typeface="Arial" pitchFamily="-112" charset="0"/>
              </a:rPr>
            </a:br>
            <a:r>
              <a:rPr lang="en-US" sz="1800" dirty="0">
                <a:solidFill>
                  <a:schemeClr val="accent2"/>
                </a:solidFill>
                <a:ea typeface="Arial" pitchFamily="-112" charset="0"/>
                <a:cs typeface="Arial" pitchFamily="-112" charset="0"/>
              </a:rPr>
              <a:t>Follow Rocori Area Dollars for Scholars on Facebook.</a:t>
            </a:r>
            <a:br>
              <a:rPr lang="en-US" sz="1800" dirty="0">
                <a:solidFill>
                  <a:schemeClr val="accent2"/>
                </a:solidFill>
                <a:ea typeface="Arial" pitchFamily="-112" charset="0"/>
                <a:cs typeface="Arial" pitchFamily="-112" charset="0"/>
              </a:rPr>
            </a:br>
            <a:br>
              <a:rPr lang="en-US" sz="1800" dirty="0">
                <a:solidFill>
                  <a:schemeClr val="accent2"/>
                </a:solidFill>
                <a:ea typeface="Arial" pitchFamily="-112" charset="0"/>
                <a:cs typeface="Arial" pitchFamily="-112" charset="0"/>
              </a:rPr>
            </a:br>
            <a:r>
              <a:rPr lang="en-US" sz="1800" dirty="0">
                <a:solidFill>
                  <a:schemeClr val="accent2"/>
                </a:solidFill>
                <a:ea typeface="Arial" pitchFamily="-112" charset="0"/>
                <a:cs typeface="Arial" pitchFamily="-112" charset="0"/>
              </a:rPr>
              <a:t>Questions – Contact</a:t>
            </a:r>
            <a:br>
              <a:rPr lang="en-US" sz="1800" dirty="0">
                <a:solidFill>
                  <a:schemeClr val="accent2"/>
                </a:solidFill>
                <a:ea typeface="Arial" pitchFamily="-112" charset="0"/>
                <a:cs typeface="Arial" pitchFamily="-112" charset="0"/>
              </a:rPr>
            </a:br>
            <a:r>
              <a:rPr lang="en-US" sz="1800" dirty="0">
                <a:solidFill>
                  <a:schemeClr val="accent2"/>
                </a:solidFill>
                <a:ea typeface="Arial" pitchFamily="-112" charset="0"/>
                <a:cs typeface="Arial" pitchFamily="-112" charset="0"/>
              </a:rPr>
              <a:t>	Jen Humbert – 320-267-6206 or </a:t>
            </a:r>
            <a:r>
              <a:rPr lang="en-US" sz="1800">
                <a:solidFill>
                  <a:schemeClr val="accent2"/>
                </a:solidFill>
                <a:ea typeface="Arial" pitchFamily="-112" charset="0"/>
                <a:cs typeface="Arial" pitchFamily="-112" charset="0"/>
              </a:rPr>
              <a:t>Heidi Reitmeier 320-248-5495</a:t>
            </a:r>
            <a:br>
              <a:rPr lang="en-US" sz="1800" dirty="0">
                <a:solidFill>
                  <a:schemeClr val="accent2"/>
                </a:solidFill>
                <a:ea typeface="Arial" pitchFamily="-112" charset="0"/>
                <a:cs typeface="Arial" pitchFamily="-112" charset="0"/>
              </a:rPr>
            </a:br>
            <a:r>
              <a:rPr lang="en-US" sz="1800" dirty="0">
                <a:solidFill>
                  <a:schemeClr val="accent2"/>
                </a:solidFill>
                <a:ea typeface="Arial" pitchFamily="-112" charset="0"/>
                <a:cs typeface="Arial" pitchFamily="-112" charset="0"/>
              </a:rPr>
              <a:t>	Roz Jungels – Counselor’s Office</a:t>
            </a:r>
            <a:endParaRPr lang="en-US" sz="1800" dirty="0"/>
          </a:p>
        </p:txBody>
      </p:sp>
      <p:pic>
        <p:nvPicPr>
          <p:cNvPr id="5" name="Picture 4">
            <a:extLst>
              <a:ext uri="{FF2B5EF4-FFF2-40B4-BE49-F238E27FC236}">
                <a16:creationId xmlns:a16="http://schemas.microsoft.com/office/drawing/2014/main" id="{887F76E2-6673-48BC-C7D8-AF543A779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052" y="5277157"/>
            <a:ext cx="3121158" cy="1216154"/>
          </a:xfrm>
          <a:prstGeom prst="rect">
            <a:avLst/>
          </a:prstGeom>
        </p:spPr>
      </p:pic>
    </p:spTree>
    <p:extLst>
      <p:ext uri="{BB962C8B-B14F-4D97-AF65-F5344CB8AC3E}">
        <p14:creationId xmlns:p14="http://schemas.microsoft.com/office/powerpoint/2010/main" val="2960897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4513" y="2243890"/>
            <a:ext cx="6082975" cy="2370221"/>
          </a:xfrm>
        </p:spPr>
      </p:pic>
      <p:sp>
        <p:nvSpPr>
          <p:cNvPr id="4" name="Footer Placeholder 3"/>
          <p:cNvSpPr>
            <a:spLocks noGrp="1"/>
          </p:cNvSpPr>
          <p:nvPr>
            <p:ph type="ftr" sz="quarter" idx="11"/>
          </p:nvPr>
        </p:nvSpPr>
        <p:spPr/>
        <p:txBody>
          <a:bodyPr/>
          <a:lstStyle/>
          <a:p>
            <a:r>
              <a:rPr lang="en-US"/>
              <a:t>Scholarship America</a:t>
            </a:r>
          </a:p>
        </p:txBody>
      </p:sp>
      <p:sp>
        <p:nvSpPr>
          <p:cNvPr id="5" name="Slide Number Placeholder 4"/>
          <p:cNvSpPr>
            <a:spLocks noGrp="1"/>
          </p:cNvSpPr>
          <p:nvPr>
            <p:ph type="sldNum" sz="quarter" idx="12"/>
          </p:nvPr>
        </p:nvSpPr>
        <p:spPr/>
        <p:txBody>
          <a:bodyPr/>
          <a:lstStyle/>
          <a:p>
            <a:fld id="{8AC7228D-43FC-EA40-A588-4801B8BBAE12}" type="slidenum">
              <a:rPr lang="en-US" smtClean="0"/>
              <a:t>32</a:t>
            </a:fld>
            <a:endParaRPr lang="en-US"/>
          </a:p>
        </p:txBody>
      </p:sp>
    </p:spTree>
    <p:extLst>
      <p:ext uri="{BB962C8B-B14F-4D97-AF65-F5344CB8AC3E}">
        <p14:creationId xmlns:p14="http://schemas.microsoft.com/office/powerpoint/2010/main" val="3856013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2332" y="817419"/>
            <a:ext cx="8678483" cy="5389418"/>
          </a:xfrm>
          <a:prstGeom prst="rect">
            <a:avLst/>
          </a:prstGeom>
          <a:ln>
            <a:solidFill>
              <a:srgbClr val="37537C"/>
            </a:solidFill>
          </a:ln>
        </p:spPr>
      </p:pic>
      <p:cxnSp>
        <p:nvCxnSpPr>
          <p:cNvPr id="21" name="Straight Arrow Connector 20"/>
          <p:cNvCxnSpPr/>
          <p:nvPr/>
        </p:nvCxnSpPr>
        <p:spPr>
          <a:xfrm flipH="1">
            <a:off x="2632364" y="1856509"/>
            <a:ext cx="6691745" cy="20781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a:t>Scholarship America</a:t>
            </a:r>
          </a:p>
        </p:txBody>
      </p:sp>
      <p:sp>
        <p:nvSpPr>
          <p:cNvPr id="5" name="Slide Number Placeholder 4"/>
          <p:cNvSpPr>
            <a:spLocks noGrp="1"/>
          </p:cNvSpPr>
          <p:nvPr>
            <p:ph type="sldNum" sz="quarter" idx="12"/>
          </p:nvPr>
        </p:nvSpPr>
        <p:spPr/>
        <p:txBody>
          <a:bodyPr/>
          <a:lstStyle/>
          <a:p>
            <a:fld id="{8AC7228D-43FC-EA40-A588-4801B8BBAE12}" type="slidenum">
              <a:rPr lang="en-US" smtClean="0"/>
              <a:t>4</a:t>
            </a:fld>
            <a:endParaRPr lang="en-US"/>
          </a:p>
        </p:txBody>
      </p:sp>
      <p:sp>
        <p:nvSpPr>
          <p:cNvPr id="7" name="TextBox 6"/>
          <p:cNvSpPr txBox="1"/>
          <p:nvPr/>
        </p:nvSpPr>
        <p:spPr>
          <a:xfrm>
            <a:off x="9179777" y="1665468"/>
            <a:ext cx="2809915" cy="3693319"/>
          </a:xfrm>
          <a:prstGeom prst="rect">
            <a:avLst/>
          </a:prstGeom>
          <a:solidFill>
            <a:schemeClr val="accent2"/>
          </a:solidFill>
        </p:spPr>
        <p:txBody>
          <a:bodyPr wrap="square" rtlCol="0">
            <a:spAutoFit/>
          </a:bodyPr>
          <a:lstStyle/>
          <a:p>
            <a:pPr marL="285750" indent="-285750">
              <a:buFont typeface="Arial" panose="020B0604020202020204" pitchFamily="34" charset="0"/>
              <a:buChar char="•"/>
            </a:pPr>
            <a:r>
              <a:rPr lang="en-US" dirty="0">
                <a:solidFill>
                  <a:schemeClr val="bg1"/>
                </a:solidFill>
              </a:rPr>
              <a:t>Start by entering the name of your high school.</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If your school name returns too many results, you can filter by the city, state, or zip code of your school.</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Click “ Choose This School” where your high school appears.</a:t>
            </a:r>
          </a:p>
        </p:txBody>
      </p:sp>
    </p:spTree>
    <p:extLst>
      <p:ext uri="{BB962C8B-B14F-4D97-AF65-F5344CB8AC3E}">
        <p14:creationId xmlns:p14="http://schemas.microsoft.com/office/powerpoint/2010/main" val="1832046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06" y="283607"/>
            <a:ext cx="4674404" cy="6437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dirty="0"/>
              <a:t>Scholarship America</a:t>
            </a:r>
          </a:p>
        </p:txBody>
      </p:sp>
      <p:sp>
        <p:nvSpPr>
          <p:cNvPr id="5" name="Slide Number Placeholder 4"/>
          <p:cNvSpPr>
            <a:spLocks noGrp="1"/>
          </p:cNvSpPr>
          <p:nvPr>
            <p:ph type="sldNum" sz="quarter" idx="12"/>
          </p:nvPr>
        </p:nvSpPr>
        <p:spPr/>
        <p:txBody>
          <a:bodyPr/>
          <a:lstStyle/>
          <a:p>
            <a:fld id="{8AC7228D-43FC-EA40-A588-4801B8BBAE12}" type="slidenum">
              <a:rPr lang="en-US" smtClean="0"/>
              <a:t>5</a:t>
            </a:fld>
            <a:endParaRPr lang="en-US"/>
          </a:p>
        </p:txBody>
      </p:sp>
      <p:cxnSp>
        <p:nvCxnSpPr>
          <p:cNvPr id="9" name="Straight Arrow Connector 8"/>
          <p:cNvCxnSpPr/>
          <p:nvPr/>
        </p:nvCxnSpPr>
        <p:spPr>
          <a:xfrm flipH="1">
            <a:off x="2906973" y="2036254"/>
            <a:ext cx="4512401" cy="34228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40492" y="834477"/>
            <a:ext cx="2760561" cy="4524315"/>
          </a:xfrm>
          <a:prstGeom prst="rect">
            <a:avLst/>
          </a:prstGeom>
          <a:solidFill>
            <a:schemeClr val="accent2"/>
          </a:solidFill>
        </p:spPr>
        <p:txBody>
          <a:bodyPr wrap="square" rtlCol="0">
            <a:spAutoFit/>
          </a:bodyPr>
          <a:lstStyle/>
          <a:p>
            <a:pPr marL="285750" indent="-285750">
              <a:buFont typeface="Arial" panose="020B0604020202020204" pitchFamily="34" charset="0"/>
              <a:buChar char="•"/>
            </a:pPr>
            <a:r>
              <a:rPr lang="en-US" dirty="0">
                <a:solidFill>
                  <a:schemeClr val="bg1"/>
                </a:solidFill>
              </a:rPr>
              <a:t>Fill in all the fields with the appropriate information.</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Read the terms and conditions, check the box to agree to them, and then “Submit.”</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An email will be sent to you with your login information. Check other folders (Junk/SPAM/etc.) if the email is not found in your Inbox.</a:t>
            </a:r>
          </a:p>
        </p:txBody>
      </p:sp>
    </p:spTree>
    <p:extLst>
      <p:ext uri="{BB962C8B-B14F-4D97-AF65-F5344CB8AC3E}">
        <p14:creationId xmlns:p14="http://schemas.microsoft.com/office/powerpoint/2010/main" val="1789043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71182" y="4093952"/>
            <a:ext cx="6683319" cy="1790855"/>
          </a:xfrm>
          <a:prstGeom prst="rect">
            <a:avLst/>
          </a:prstGeom>
          <a:noFill/>
          <a:ln w="6350">
            <a:noFill/>
            <a:miter lim="800000"/>
            <a:headEnd/>
            <a:tailEnd/>
          </a:ln>
        </p:spPr>
      </p:pic>
      <p:cxnSp>
        <p:nvCxnSpPr>
          <p:cNvPr id="15" name="Straight Arrow Connector 14"/>
          <p:cNvCxnSpPr/>
          <p:nvPr/>
        </p:nvCxnSpPr>
        <p:spPr>
          <a:xfrm flipH="1">
            <a:off x="7754501" y="4888899"/>
            <a:ext cx="1391454" cy="7995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069" y="471056"/>
            <a:ext cx="6265265" cy="3174290"/>
          </a:xfrm>
          <a:prstGeom prst="rect">
            <a:avLst/>
          </a:prstGeom>
          <a:noFill/>
          <a:ln w="6350">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Footer Placeholder 3"/>
          <p:cNvSpPr>
            <a:spLocks noGrp="1"/>
          </p:cNvSpPr>
          <p:nvPr>
            <p:ph type="ftr" sz="quarter" idx="11"/>
          </p:nvPr>
        </p:nvSpPr>
        <p:spPr/>
        <p:txBody>
          <a:bodyPr/>
          <a:lstStyle/>
          <a:p>
            <a:r>
              <a:rPr lang="en-US" dirty="0"/>
              <a:t>Scholarship America</a:t>
            </a:r>
          </a:p>
        </p:txBody>
      </p:sp>
      <p:sp>
        <p:nvSpPr>
          <p:cNvPr id="5" name="Slide Number Placeholder 4"/>
          <p:cNvSpPr>
            <a:spLocks noGrp="1"/>
          </p:cNvSpPr>
          <p:nvPr>
            <p:ph type="sldNum" sz="quarter" idx="12"/>
          </p:nvPr>
        </p:nvSpPr>
        <p:spPr/>
        <p:txBody>
          <a:bodyPr/>
          <a:lstStyle/>
          <a:p>
            <a:fld id="{8AC7228D-43FC-EA40-A588-4801B8BBAE12}" type="slidenum">
              <a:rPr lang="en-US" smtClean="0"/>
              <a:t>6</a:t>
            </a:fld>
            <a:endParaRPr lang="en-US"/>
          </a:p>
        </p:txBody>
      </p:sp>
      <p:cxnSp>
        <p:nvCxnSpPr>
          <p:cNvPr id="12" name="Straight Arrow Connector 11"/>
          <p:cNvCxnSpPr/>
          <p:nvPr/>
        </p:nvCxnSpPr>
        <p:spPr>
          <a:xfrm flipH="1">
            <a:off x="4558145" y="1257235"/>
            <a:ext cx="3600663" cy="57156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754501" y="808629"/>
            <a:ext cx="2893392" cy="1200329"/>
          </a:xfrm>
          <a:prstGeom prst="rect">
            <a:avLst/>
          </a:prstGeom>
          <a:solidFill>
            <a:schemeClr val="accent2"/>
          </a:solidFill>
        </p:spPr>
        <p:txBody>
          <a:bodyPr wrap="square" rtlCol="0">
            <a:spAutoFit/>
          </a:bodyPr>
          <a:lstStyle/>
          <a:p>
            <a:pPr marL="285750" indent="-285750">
              <a:buFont typeface="Arial" panose="020B0604020202020204" pitchFamily="34" charset="0"/>
              <a:buChar char="•"/>
            </a:pPr>
            <a:r>
              <a:rPr lang="en-US" dirty="0">
                <a:solidFill>
                  <a:schemeClr val="bg1"/>
                </a:solidFill>
              </a:rPr>
              <a:t>The email you receive will provide a link to the login page and a temporary password.</a:t>
            </a:r>
          </a:p>
        </p:txBody>
      </p:sp>
      <p:sp>
        <p:nvSpPr>
          <p:cNvPr id="11" name="TextBox 10"/>
          <p:cNvSpPr txBox="1"/>
          <p:nvPr/>
        </p:nvSpPr>
        <p:spPr>
          <a:xfrm>
            <a:off x="8945992" y="3596238"/>
            <a:ext cx="2893392" cy="2031325"/>
          </a:xfrm>
          <a:prstGeom prst="rect">
            <a:avLst/>
          </a:prstGeom>
          <a:solidFill>
            <a:schemeClr val="accent2"/>
          </a:solidFill>
        </p:spPr>
        <p:txBody>
          <a:bodyPr wrap="square" rtlCol="0">
            <a:spAutoFit/>
          </a:bodyPr>
          <a:lstStyle/>
          <a:p>
            <a:pPr marL="285750" indent="-285750">
              <a:buFont typeface="Arial" panose="020B0604020202020204" pitchFamily="34" charset="0"/>
              <a:buChar char="•"/>
            </a:pPr>
            <a:r>
              <a:rPr lang="en-US" dirty="0">
                <a:solidFill>
                  <a:schemeClr val="bg1"/>
                </a:solidFill>
              </a:rPr>
              <a:t>When you first log in, a popup will ask you to set your password. Enter the password you want to use moving forward, and click “Save Password.”</a:t>
            </a:r>
          </a:p>
        </p:txBody>
      </p:sp>
    </p:spTree>
    <p:extLst>
      <p:ext uri="{BB962C8B-B14F-4D97-AF65-F5344CB8AC3E}">
        <p14:creationId xmlns:p14="http://schemas.microsoft.com/office/powerpoint/2010/main" val="502833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07" y="672413"/>
            <a:ext cx="5805330" cy="40737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dirty="0"/>
              <a:t>Scholarship America</a:t>
            </a:r>
          </a:p>
        </p:txBody>
      </p:sp>
      <p:sp>
        <p:nvSpPr>
          <p:cNvPr id="5" name="Slide Number Placeholder 4"/>
          <p:cNvSpPr>
            <a:spLocks noGrp="1"/>
          </p:cNvSpPr>
          <p:nvPr>
            <p:ph type="sldNum" sz="quarter" idx="12"/>
          </p:nvPr>
        </p:nvSpPr>
        <p:spPr/>
        <p:txBody>
          <a:bodyPr/>
          <a:lstStyle/>
          <a:p>
            <a:fld id="{8AC7228D-43FC-EA40-A588-4801B8BBAE12}" type="slidenum">
              <a:rPr lang="en-US" smtClean="0"/>
              <a:t>7</a:t>
            </a:fld>
            <a:endParaRPr lang="en-US"/>
          </a:p>
        </p:txBody>
      </p:sp>
      <p:sp>
        <p:nvSpPr>
          <p:cNvPr id="7" name="TextBox 6"/>
          <p:cNvSpPr txBox="1"/>
          <p:nvPr/>
        </p:nvSpPr>
        <p:spPr>
          <a:xfrm>
            <a:off x="7811814" y="641583"/>
            <a:ext cx="3365702" cy="4247317"/>
          </a:xfrm>
          <a:prstGeom prst="rect">
            <a:avLst/>
          </a:prstGeom>
          <a:solidFill>
            <a:schemeClr val="accent2"/>
          </a:solidFill>
        </p:spPr>
        <p:txBody>
          <a:bodyPr wrap="square" rtlCol="0">
            <a:spAutoFit/>
          </a:bodyPr>
          <a:lstStyle/>
          <a:p>
            <a:pPr marL="285750" indent="-285750">
              <a:buFont typeface="Arial" panose="020B0604020202020204" pitchFamily="34" charset="0"/>
              <a:buChar char="•"/>
            </a:pPr>
            <a:r>
              <a:rPr lang="en-US" dirty="0">
                <a:solidFill>
                  <a:schemeClr val="bg1"/>
                </a:solidFill>
              </a:rPr>
              <a:t>If you have forgotten your password, click  “Forgot Password?”</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Turn-off pop-up blockers in your browser.</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Enter the email address associated with your Dollars for Scholars account.</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Click “Reset Password” and an email will be sent to you with instructions to set a new password. </a:t>
            </a:r>
          </a:p>
        </p:txBody>
      </p:sp>
      <p:pic>
        <p:nvPicPr>
          <p:cNvPr id="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273" y="4829934"/>
            <a:ext cx="5167935" cy="1821194"/>
          </a:xfrm>
          <a:prstGeom prst="rect">
            <a:avLst/>
          </a:prstGeom>
          <a:noFill/>
          <a:ln w="9525">
            <a:solidFill>
              <a:srgbClr val="37537C"/>
            </a:solidFill>
            <a:miter lim="800000"/>
            <a:headEnd/>
            <a:tailEnd/>
          </a:ln>
          <a:extLst>
            <a:ext uri="{909E8E84-426E-40DD-AFC4-6F175D3DCCD1}">
              <a14:hiddenFill xmlns:a14="http://schemas.microsoft.com/office/drawing/2010/main">
                <a:solidFill>
                  <a:schemeClr val="accent1"/>
                </a:solidFill>
              </a14:hiddenFill>
            </a:ext>
          </a:extLst>
        </p:spPr>
      </p:pic>
      <p:sp>
        <p:nvSpPr>
          <p:cNvPr id="37" name="Oval 36"/>
          <p:cNvSpPr/>
          <p:nvPr/>
        </p:nvSpPr>
        <p:spPr>
          <a:xfrm>
            <a:off x="464029" y="4378644"/>
            <a:ext cx="908885" cy="317301"/>
          </a:xfrm>
          <a:prstGeom prst="ellipse">
            <a:avLst/>
          </a:prstGeom>
          <a:noFill/>
          <a:ln>
            <a:solidFill>
              <a:srgbClr val="E569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763473" y="6297749"/>
            <a:ext cx="900735" cy="3218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a:stCxn id="37" idx="3"/>
          </p:cNvCxnSpPr>
          <p:nvPr/>
        </p:nvCxnSpPr>
        <p:spPr>
          <a:xfrm>
            <a:off x="597132" y="4649477"/>
            <a:ext cx="1899141" cy="200165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7" idx="6"/>
          </p:cNvCxnSpPr>
          <p:nvPr/>
        </p:nvCxnSpPr>
        <p:spPr>
          <a:xfrm>
            <a:off x="1372914" y="4537295"/>
            <a:ext cx="6291294" cy="29263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240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Scholarship America</a:t>
            </a:r>
          </a:p>
        </p:txBody>
      </p:sp>
      <p:sp>
        <p:nvSpPr>
          <p:cNvPr id="5" name="Slide Number Placeholder 4"/>
          <p:cNvSpPr>
            <a:spLocks noGrp="1"/>
          </p:cNvSpPr>
          <p:nvPr>
            <p:ph type="sldNum" sz="quarter" idx="12"/>
          </p:nvPr>
        </p:nvSpPr>
        <p:spPr/>
        <p:txBody>
          <a:bodyPr/>
          <a:lstStyle/>
          <a:p>
            <a:fld id="{8AC7228D-43FC-EA40-A588-4801B8BBAE12}" type="slidenum">
              <a:rPr lang="en-US" smtClean="0"/>
              <a:t>8</a:t>
            </a:fld>
            <a:endParaRPr lang="en-US"/>
          </a:p>
        </p:txBody>
      </p:sp>
      <p:sp>
        <p:nvSpPr>
          <p:cNvPr id="10" name="TextBox 9"/>
          <p:cNvSpPr txBox="1"/>
          <p:nvPr/>
        </p:nvSpPr>
        <p:spPr>
          <a:xfrm>
            <a:off x="7269444" y="304498"/>
            <a:ext cx="3832318" cy="5909310"/>
          </a:xfrm>
          <a:prstGeom prst="rect">
            <a:avLst/>
          </a:prstGeom>
          <a:solidFill>
            <a:schemeClr val="accent2"/>
          </a:solidFill>
        </p:spPr>
        <p:txBody>
          <a:bodyPr wrap="square" rtlCol="0">
            <a:spAutoFit/>
          </a:bodyPr>
          <a:lstStyle/>
          <a:p>
            <a:r>
              <a:rPr lang="en-US" dirty="0">
                <a:solidFill>
                  <a:schemeClr val="bg1"/>
                </a:solidFill>
              </a:rPr>
              <a:t>The Dashboard lets you:</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View your local Dollars for Scholars under </a:t>
            </a:r>
            <a:r>
              <a:rPr lang="en-US" b="1" dirty="0">
                <a:solidFill>
                  <a:schemeClr val="bg1"/>
                </a:solidFill>
              </a:rPr>
              <a:t>Your Chapter Matches</a:t>
            </a:r>
            <a:r>
              <a:rPr lang="en-US" dirty="0">
                <a:solidFill>
                  <a:schemeClr val="bg1"/>
                </a:solidFill>
              </a:rPr>
              <a:t>. Click the name to be directed to their website.</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b="1" dirty="0">
                <a:solidFill>
                  <a:schemeClr val="bg1"/>
                </a:solidFill>
              </a:rPr>
              <a:t>My Information: </a:t>
            </a:r>
            <a:r>
              <a:rPr lang="en-US" dirty="0">
                <a:solidFill>
                  <a:schemeClr val="bg1"/>
                </a:solidFill>
              </a:rPr>
              <a:t>View your progress and follow the link to complete your profile.</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b="1" dirty="0">
                <a:solidFill>
                  <a:schemeClr val="bg1"/>
                </a:solidFill>
              </a:rPr>
              <a:t>My Opportunities: </a:t>
            </a:r>
            <a:r>
              <a:rPr lang="en-US" dirty="0">
                <a:solidFill>
                  <a:schemeClr val="bg1"/>
                </a:solidFill>
              </a:rPr>
              <a:t>View other scholarship opportunities that you may be eligible for.</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b="1" dirty="0">
                <a:solidFill>
                  <a:schemeClr val="bg1"/>
                </a:solidFill>
              </a:rPr>
              <a:t>My Scholarship News &amp; My Resources: </a:t>
            </a:r>
            <a:r>
              <a:rPr lang="en-US" dirty="0">
                <a:solidFill>
                  <a:schemeClr val="bg1"/>
                </a:solidFill>
              </a:rPr>
              <a:t>View and use other national news and resources. </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b="1" dirty="0">
                <a:solidFill>
                  <a:schemeClr val="bg1"/>
                </a:solidFill>
              </a:rPr>
              <a:t>My Scholarships: </a:t>
            </a:r>
            <a:r>
              <a:rPr lang="en-US" dirty="0">
                <a:solidFill>
                  <a:schemeClr val="bg1"/>
                </a:solidFill>
              </a:rPr>
              <a:t>Search for scholarships.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207" y="96837"/>
            <a:ext cx="6425037" cy="6658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07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15097" y="207491"/>
            <a:ext cx="7049111" cy="6233700"/>
          </a:xfrm>
          <a:prstGeom prst="rect">
            <a:avLst/>
          </a:prstGeom>
          <a:ln>
            <a:solidFill>
              <a:schemeClr val="tx1"/>
            </a:solidFill>
          </a:ln>
        </p:spPr>
      </p:pic>
      <p:sp>
        <p:nvSpPr>
          <p:cNvPr id="4" name="Footer Placeholder 3"/>
          <p:cNvSpPr>
            <a:spLocks noGrp="1"/>
          </p:cNvSpPr>
          <p:nvPr>
            <p:ph type="ftr" sz="quarter" idx="11"/>
          </p:nvPr>
        </p:nvSpPr>
        <p:spPr/>
        <p:txBody>
          <a:bodyPr/>
          <a:lstStyle/>
          <a:p>
            <a:r>
              <a:rPr lang="en-US"/>
              <a:t>Scholarship America</a:t>
            </a:r>
          </a:p>
        </p:txBody>
      </p:sp>
      <p:sp>
        <p:nvSpPr>
          <p:cNvPr id="5" name="Slide Number Placeholder 4"/>
          <p:cNvSpPr>
            <a:spLocks noGrp="1"/>
          </p:cNvSpPr>
          <p:nvPr>
            <p:ph type="sldNum" sz="quarter" idx="12"/>
          </p:nvPr>
        </p:nvSpPr>
        <p:spPr/>
        <p:txBody>
          <a:bodyPr/>
          <a:lstStyle/>
          <a:p>
            <a:fld id="{8AC7228D-43FC-EA40-A588-4801B8BBAE12}" type="slidenum">
              <a:rPr lang="en-US" smtClean="0"/>
              <a:t>9</a:t>
            </a:fld>
            <a:endParaRPr lang="en-US"/>
          </a:p>
        </p:txBody>
      </p:sp>
      <p:sp>
        <p:nvSpPr>
          <p:cNvPr id="7" name="TextBox 6"/>
          <p:cNvSpPr txBox="1"/>
          <p:nvPr/>
        </p:nvSpPr>
        <p:spPr>
          <a:xfrm>
            <a:off x="7854357" y="216492"/>
            <a:ext cx="2893392" cy="3139321"/>
          </a:xfrm>
          <a:prstGeom prst="rect">
            <a:avLst/>
          </a:prstGeom>
          <a:solidFill>
            <a:schemeClr val="accent2"/>
          </a:solidFill>
        </p:spPr>
        <p:txBody>
          <a:bodyPr wrap="square" rtlCol="0">
            <a:spAutoFit/>
          </a:bodyPr>
          <a:lstStyle/>
          <a:p>
            <a:pPr marL="285750" indent="-285750">
              <a:buFont typeface="Arial" panose="020B0604020202020204" pitchFamily="34" charset="0"/>
              <a:buChar char="•"/>
            </a:pPr>
            <a:r>
              <a:rPr lang="en-US" dirty="0">
                <a:solidFill>
                  <a:schemeClr val="bg1"/>
                </a:solidFill>
              </a:rPr>
              <a:t>When completing your profile, notice the progress bars – The color indicates the level of completeness of each section.</a:t>
            </a:r>
          </a:p>
          <a:p>
            <a:pPr marL="285750" indent="-285750">
              <a:buFont typeface="Arial" panose="020B0604020202020204" pitchFamily="34" charset="0"/>
              <a:buChar char="•"/>
            </a:pPr>
            <a:endParaRPr lang="en-US" dirty="0">
              <a:solidFill>
                <a:schemeClr val="bg1"/>
              </a:solidFill>
            </a:endParaRPr>
          </a:p>
          <a:p>
            <a:pPr marL="742950" lvl="1" indent="-285750">
              <a:buFont typeface="Arial" panose="020B0604020202020204" pitchFamily="34" charset="0"/>
              <a:buChar char="•"/>
            </a:pPr>
            <a:r>
              <a:rPr lang="en-US" dirty="0">
                <a:solidFill>
                  <a:schemeClr val="bg1"/>
                </a:solidFill>
              </a:rPr>
              <a:t>Red = Not started</a:t>
            </a:r>
          </a:p>
          <a:p>
            <a:pPr marL="742950" lvl="1" indent="-285750">
              <a:buFont typeface="Arial" panose="020B0604020202020204" pitchFamily="34" charset="0"/>
              <a:buChar char="•"/>
            </a:pPr>
            <a:r>
              <a:rPr lang="en-US" dirty="0">
                <a:solidFill>
                  <a:schemeClr val="bg1"/>
                </a:solidFill>
              </a:rPr>
              <a:t>Yellow = Started but not completed</a:t>
            </a:r>
          </a:p>
          <a:p>
            <a:pPr marL="742950" lvl="1" indent="-285750">
              <a:buFont typeface="Arial" panose="020B0604020202020204" pitchFamily="34" charset="0"/>
              <a:buChar char="•"/>
            </a:pPr>
            <a:r>
              <a:rPr lang="en-US" dirty="0">
                <a:solidFill>
                  <a:schemeClr val="bg1"/>
                </a:solidFill>
              </a:rPr>
              <a:t>Green = Complete</a:t>
            </a:r>
          </a:p>
        </p:txBody>
      </p:sp>
      <p:cxnSp>
        <p:nvCxnSpPr>
          <p:cNvPr id="11" name="Straight Arrow Connector 10"/>
          <p:cNvCxnSpPr/>
          <p:nvPr/>
        </p:nvCxnSpPr>
        <p:spPr>
          <a:xfrm>
            <a:off x="138545" y="3804474"/>
            <a:ext cx="62573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38545" y="1407927"/>
            <a:ext cx="62573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38545" y="1152182"/>
            <a:ext cx="62573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66ED35F-C72C-44C1-95B3-AD4E8BFC638E}"/>
              </a:ext>
            </a:extLst>
          </p:cNvPr>
          <p:cNvSpPr/>
          <p:nvPr/>
        </p:nvSpPr>
        <p:spPr>
          <a:xfrm>
            <a:off x="7854357" y="3502188"/>
            <a:ext cx="4179530" cy="2483942"/>
          </a:xfrm>
          <a:prstGeom prst="rect">
            <a:avLst/>
          </a:prstGeom>
          <a:solidFill>
            <a:srgbClr val="FF0000"/>
          </a:solidFill>
          <a:ln>
            <a:solidFill>
              <a:schemeClr val="accent1"/>
            </a:solidFill>
          </a:ln>
          <a:effectLst>
            <a:outerShdw blurRad="50800" dist="38100" algn="r" rotWithShape="0">
              <a:srgbClr val="000000">
                <a:alpha val="43000"/>
              </a:srgbClr>
            </a:outerShdw>
          </a:effectLst>
        </p:spPr>
        <p:style>
          <a:lnRef idx="1">
            <a:schemeClr val="accent5"/>
          </a:lnRef>
          <a:fillRef idx="3">
            <a:schemeClr val="accent5"/>
          </a:fillRef>
          <a:effectRef idx="2">
            <a:schemeClr val="accent5"/>
          </a:effectRef>
          <a:fontRef idx="minor">
            <a:schemeClr val="lt1"/>
          </a:fontRef>
        </p:style>
        <p:txBody>
          <a:bodyPr anchor="ctr">
            <a:prstTxWarp prst="textNoShape">
              <a:avLst/>
            </a:prstTxWarp>
          </a:bodyPr>
          <a:lstStyle/>
          <a:p>
            <a:pPr algn="ctr"/>
            <a:endParaRPr lang="en-US" sz="2100" dirty="0">
              <a:solidFill>
                <a:srgbClr val="FFFFFF"/>
              </a:solidFill>
              <a:latin typeface="Helvetica" pitchFamily="-112" charset="0"/>
              <a:ea typeface="Helvetica" pitchFamily="-112" charset="0"/>
              <a:cs typeface="Helvetica" pitchFamily="-112" charset="0"/>
            </a:endParaRPr>
          </a:p>
          <a:p>
            <a:pPr algn="ctr"/>
            <a:r>
              <a:rPr lang="en-US" sz="2000" dirty="0">
                <a:solidFill>
                  <a:schemeClr val="bg1"/>
                </a:solidFill>
                <a:latin typeface="Helvetica" pitchFamily="-112" charset="0"/>
                <a:ea typeface="Helvetica" pitchFamily="-112" charset="0"/>
                <a:cs typeface="Helvetica" pitchFamily="-112" charset="0"/>
              </a:rPr>
              <a:t>NOTE</a:t>
            </a:r>
            <a:r>
              <a:rPr lang="en-US" sz="2000" dirty="0">
                <a:solidFill>
                  <a:srgbClr val="FFFFFF"/>
                </a:solidFill>
                <a:latin typeface="Helvetica" pitchFamily="-112" charset="0"/>
                <a:ea typeface="Helvetica" pitchFamily="-112" charset="0"/>
                <a:cs typeface="Helvetica" pitchFamily="-112" charset="0"/>
              </a:rPr>
              <a:t>: The sections used by Rocori Dollars for Scholars scholarships are: Basic Info, Additional Info, Schools, GPA, Activities, Employment, and Transcripts (Transcript Request-for GPA Verification)</a:t>
            </a:r>
          </a:p>
          <a:p>
            <a:pPr algn="ctr"/>
            <a:endParaRPr lang="en-US" sz="2100" dirty="0">
              <a:solidFill>
                <a:srgbClr val="FFFFFF"/>
              </a:solidFill>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74807949"/>
      </p:ext>
    </p:extLst>
  </p:cSld>
  <p:clrMapOvr>
    <a:masterClrMapping/>
  </p:clrMapOvr>
</p:sld>
</file>

<file path=ppt/theme/theme1.xml><?xml version="1.0" encoding="utf-8"?>
<a:theme xmlns:a="http://schemas.openxmlformats.org/drawingml/2006/main" name="Office Theme">
  <a:themeElements>
    <a:clrScheme name="Scholarship America">
      <a:dk1>
        <a:srgbClr val="000000"/>
      </a:dk1>
      <a:lt1>
        <a:srgbClr val="FFFFFF"/>
      </a:lt1>
      <a:dk2>
        <a:srgbClr val="BFCED6"/>
      </a:dk2>
      <a:lt2>
        <a:srgbClr val="DAD9D6"/>
      </a:lt2>
      <a:accent1>
        <a:srgbClr val="E56954"/>
      </a:accent1>
      <a:accent2>
        <a:srgbClr val="1B365D"/>
      </a:accent2>
      <a:accent3>
        <a:srgbClr val="5B7F95"/>
      </a:accent3>
      <a:accent4>
        <a:srgbClr val="F3C3CB"/>
      </a:accent4>
      <a:accent5>
        <a:srgbClr val="F3DD6D"/>
      </a:accent5>
      <a:accent6>
        <a:srgbClr val="8DC8E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0 xmlns="1ca44310-a791-46fd-8fe0-48f64cfab72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4EA6A9A3B8794D9DDF6A3C4D087067" ma:contentTypeVersion="13" ma:contentTypeDescription="Create a new document." ma:contentTypeScope="" ma:versionID="e6692c0cce50cee264f301303fd1af03">
  <xsd:schema xmlns:xsd="http://www.w3.org/2001/XMLSchema" xmlns:xs="http://www.w3.org/2001/XMLSchema" xmlns:p="http://schemas.microsoft.com/office/2006/metadata/properties" xmlns:ns2="1ca44310-a791-46fd-8fe0-48f64cfab725" xmlns:ns3="9a9a6784-d68a-4fe7-bf9a-68102d79aaea" xmlns:ns4="713a5ef2-ccc7-4930-89c0-b3d3127b044f" targetNamespace="http://schemas.microsoft.com/office/2006/metadata/properties" ma:root="true" ma:fieldsID="99ad89690c8f69ba99e3f3aaa7b1c3eb" ns2:_="" ns3:_="" ns4:_="">
    <xsd:import namespace="1ca44310-a791-46fd-8fe0-48f64cfab725"/>
    <xsd:import namespace="9a9a6784-d68a-4fe7-bf9a-68102d79aaea"/>
    <xsd:import namespace="713a5ef2-ccc7-4930-89c0-b3d3127b044f"/>
    <xsd:element name="properties">
      <xsd:complexType>
        <xsd:sequence>
          <xsd:element name="documentManagement">
            <xsd:complexType>
              <xsd:all>
                <xsd:element ref="ns2:Notes0" minOccurs="0"/>
                <xsd:element ref="ns3:SharedWithUsers" minOccurs="0"/>
                <xsd:element ref="ns3:SharingHintHash" minOccurs="0"/>
                <xsd:element ref="ns3:SharedWithDetails" minOccurs="0"/>
                <xsd:element ref="ns4:LastSharedByUser" minOccurs="0"/>
                <xsd:element ref="ns4:LastSharedByTime" minOccurs="0"/>
                <xsd:element ref="ns2:MediaServiceMetadata" minOccurs="0"/>
                <xsd:element ref="ns2:MediaServiceFastMetadata" minOccurs="0"/>
                <xsd:element ref="ns2:MediaServiceDateTaken" minOccurs="0"/>
                <xsd:element ref="ns2:MediaServiceEventHashCode" minOccurs="0"/>
                <xsd:element ref="ns2:MediaServiceGenerationTime"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a44310-a791-46fd-8fe0-48f64cfab725" elementFormDefault="qualified">
    <xsd:import namespace="http://schemas.microsoft.com/office/2006/documentManagement/types"/>
    <xsd:import namespace="http://schemas.microsoft.com/office/infopath/2007/PartnerControls"/>
    <xsd:element name="Notes0" ma:index="8" nillable="true" ma:displayName="Notes" ma:internalName="Notes0">
      <xsd:simpleType>
        <xsd:restriction base="dms:Note">
          <xsd:maxLength value="255"/>
        </xsd:restriction>
      </xsd:simple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9a6784-d68a-4fe7-bf9a-68102d79aaea"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3a5ef2-ccc7-4930-89c0-b3d3127b044f" elementFormDefault="qualified">
    <xsd:import namespace="http://schemas.microsoft.com/office/2006/documentManagement/types"/>
    <xsd:import namespace="http://schemas.microsoft.com/office/infopath/2007/PartnerControls"/>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6C1B9E-3680-4F41-8A5F-AD738D3F0BA4}">
  <ds:schemaRefs>
    <ds:schemaRef ds:uri="713a5ef2-ccc7-4930-89c0-b3d3127b044f"/>
    <ds:schemaRef ds:uri="http://schemas.microsoft.com/office/2006/metadata/properties"/>
    <ds:schemaRef ds:uri="http://purl.org/dc/terms/"/>
    <ds:schemaRef ds:uri="1ca44310-a791-46fd-8fe0-48f64cfab725"/>
    <ds:schemaRef ds:uri="http://www.w3.org/XML/1998/namespace"/>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9a9a6784-d68a-4fe7-bf9a-68102d79aaea"/>
    <ds:schemaRef ds:uri="http://purl.org/dc/elements/1.1/"/>
  </ds:schemaRefs>
</ds:datastoreItem>
</file>

<file path=customXml/itemProps2.xml><?xml version="1.0" encoding="utf-8"?>
<ds:datastoreItem xmlns:ds="http://schemas.openxmlformats.org/officeDocument/2006/customXml" ds:itemID="{B1328139-2917-4CD1-9BF9-E2CD8D23E28F}">
  <ds:schemaRefs>
    <ds:schemaRef ds:uri="http://schemas.microsoft.com/sharepoint/v3/contenttype/forms"/>
  </ds:schemaRefs>
</ds:datastoreItem>
</file>

<file path=customXml/itemProps3.xml><?xml version="1.0" encoding="utf-8"?>
<ds:datastoreItem xmlns:ds="http://schemas.openxmlformats.org/officeDocument/2006/customXml" ds:itemID="{355BB612-1982-4D0D-945A-43D4CEFEDB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a44310-a791-46fd-8fe0-48f64cfab725"/>
    <ds:schemaRef ds:uri="9a9a6784-d68a-4fe7-bf9a-68102d79aaea"/>
    <ds:schemaRef ds:uri="713a5ef2-ccc7-4930-89c0-b3d3127b04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33174</TotalTime>
  <Words>1620</Words>
  <Application>Microsoft Office PowerPoint</Application>
  <PresentationFormat>Widescreen</PresentationFormat>
  <Paragraphs>231</Paragraphs>
  <Slides>32</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Helvetica</vt:lpstr>
      <vt:lpstr>Rockwell Nova</vt:lpstr>
      <vt:lpstr>Rockwell Nova Light</vt:lpstr>
      <vt:lpstr>Office Theme</vt:lpstr>
      <vt:lpstr>Completing the Student 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Applying for Scholarships</vt:lpstr>
      <vt:lpstr>PowerPoint Presentation</vt:lpstr>
      <vt:lpstr>PowerPoint Presentation</vt:lpstr>
      <vt:lpstr>PowerPoint Presentation</vt:lpstr>
      <vt:lpstr>PowerPoint Presentation</vt:lpstr>
      <vt:lpstr>PowerPoint Presentation</vt:lpstr>
      <vt:lpstr>     Start your application soon!  Go to: http://rocori.dollarsforscholars.org and click on the “Students &amp; Parents” area.  From this section, select “Click to Login” at the bottom of the page.  For step-by-step instructions, click the Scholarship Application PowerPoint link on the website.  Complete all sections required for Rocori DFS. No essay required.  Enter correct e-mail for Roz Jungels to request transcripts: RocoriDFS@gmail.com  To be eligible for scholarships, you MUST click “APPLY” on the website.  Applications must be complete and submit by March 29th.   Follow Rocori Area Dollars for Scholars on Facebook.  Questions – Contact  Jen Humbert – 320-267-6206 or Heidi Reitmeier 320-248-5495  Roz Jungels – Counselor’s Office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jwilkins@scholarshipamerica.org;chartmann@scholarshipamerica.org;aspecht@scholarshipamerica.org</dc:creator>
  <cp:lastModifiedBy>Gina Bartell</cp:lastModifiedBy>
  <cp:revision>336</cp:revision>
  <cp:lastPrinted>2023-02-15T01:45:29Z</cp:lastPrinted>
  <dcterms:created xsi:type="dcterms:W3CDTF">2018-11-19T19:11:31Z</dcterms:created>
  <dcterms:modified xsi:type="dcterms:W3CDTF">2023-08-02T16:45:15Z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0x010100064EA6A9A3B8794D9DDF6A3C4D087067</vt:lpwstr>
  </property>
  <property fmtid="{D5CDD505-2E9C-101B-9397-08002B2CF9AE}" pid="3" name="AuthorIds_UIVersion_3584">
    <vt:lpwstr>307</vt:lpwstr>
  </property>
</Properties>
</file>