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325" r:id="rId5"/>
    <p:sldId id="327" r:id="rId6"/>
    <p:sldId id="347" r:id="rId7"/>
    <p:sldId id="348" r:id="rId8"/>
    <p:sldId id="349" r:id="rId9"/>
    <p:sldId id="352" r:id="rId10"/>
    <p:sldId id="353" r:id="rId11"/>
    <p:sldId id="350" r:id="rId12"/>
    <p:sldId id="354" r:id="rId13"/>
    <p:sldId id="351" r:id="rId14"/>
    <p:sldId id="306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 Sowder" initials="JS" lastIdx="28" clrIdx="0"/>
  <p:cmAuthor id="1" name="Carla Zetina" initials="CZ" lastIdx="7" clrIdx="1"/>
  <p:cmAuthor id="2" name="Danielle Tornquist" initials="DT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37C"/>
    <a:srgbClr val="E56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7" autoAdjust="0"/>
    <p:restoredTop sz="94056" autoAdjust="0"/>
  </p:normalViewPr>
  <p:slideViewPr>
    <p:cSldViewPr snapToGrid="0" snapToObjects="1">
      <p:cViewPr varScale="1">
        <p:scale>
          <a:sx n="69" d="100"/>
          <a:sy n="69" d="100"/>
        </p:scale>
        <p:origin x="-108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55270-5D29-4AEB-BEA0-B48285C315B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3C3-4700-413B-B691-2F1A1AC0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98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5D59F-B25C-7C4A-9FBA-49CB1AC000B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ECD9AD-3DAF-DA4F-B984-CC53C5EF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9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4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BAC403E-1E6A-664B-BF3F-E1156B105E89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34DD01C2-BF1B-624C-ACC6-6987BDF5B94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7D5C9958-2135-A54A-A01A-C4EDC637729E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41055260-D4EC-5E4D-BF7E-C63E175B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34" y="3773105"/>
            <a:ext cx="5757333" cy="828673"/>
          </a:xfrm>
        </p:spPr>
        <p:txBody>
          <a:bodyPr/>
          <a:lstStyle>
            <a:lvl1pPr algn="ctr">
              <a:defRPr sz="3600" b="0" i="0">
                <a:solidFill>
                  <a:schemeClr val="accent2"/>
                </a:solidFill>
                <a:latin typeface="Rockwell Nova Light" panose="020605030202050204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4DE246B-D77E-4048-94FA-829373092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267" y="4675796"/>
            <a:ext cx="5757333" cy="2794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Month XX, 2019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46B431AF-E44D-E741-A1D6-52DA2F55ECAD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-1" y="1504168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57D2B35B-8A85-184C-B479-28326AA8CBE2}"/>
              </a:ext>
            </a:extLst>
          </p:cNvPr>
          <p:cNvSpPr/>
          <p:nvPr/>
        </p:nvSpPr>
        <p:spPr>
          <a:xfrm rot="5400000" flipH="1">
            <a:off x="-963461" y="2467629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A1CE9750-2491-0C44-A2D4-D3FF4627E0D0}"/>
              </a:ext>
            </a:extLst>
          </p:cNvPr>
          <p:cNvSpPr/>
          <p:nvPr/>
        </p:nvSpPr>
        <p:spPr>
          <a:xfrm rot="5400000" flipH="1">
            <a:off x="960703" y="-961747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C775FCC-64F6-1043-963E-A49771D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14" y="2195337"/>
            <a:ext cx="4263572" cy="11938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F8BF5948-B4A0-9A40-8E24-FB143AFF1181}"/>
              </a:ext>
            </a:extLst>
          </p:cNvPr>
          <p:cNvSpPr/>
          <p:nvPr userDrawn="1"/>
        </p:nvSpPr>
        <p:spPr>
          <a:xfrm rot="16200000" flipH="1">
            <a:off x="6840255" y="-1045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43" b="149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200" l="7133" r="90000">
                        <a14:foregroundMark x1="15867" y1="85400" x2="15867" y2="85400"/>
                        <a14:foregroundMark x1="8600" y1="89800" x2="8600" y2="89800"/>
                        <a14:foregroundMark x1="7133" y1="97200" x2="7133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29" y="2330194"/>
            <a:ext cx="6814752" cy="45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56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62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9BC4FE-1D85-5F47-9525-BCE255F44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208" y="3140764"/>
            <a:ext cx="2279375" cy="223890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3EA7A41D-E17A-8544-88D8-5153A7DCB7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2794" y="1151900"/>
            <a:ext cx="3354199" cy="395289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D95DC688-E2FA-0D49-B103-57069D16B9E3}"/>
              </a:ext>
            </a:extLst>
          </p:cNvPr>
          <p:cNvSpPr/>
          <p:nvPr/>
        </p:nvSpPr>
        <p:spPr>
          <a:xfrm flipH="1" flipV="1">
            <a:off x="8089900" y="0"/>
            <a:ext cx="4102100" cy="4216400"/>
          </a:xfrm>
          <a:prstGeom prst="rt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56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62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75430B4-1BF8-1845-96D9-BF620092E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7055" y="344488"/>
            <a:ext cx="4797632" cy="5842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DC88E-48BE-6546-A40B-E79E97A6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FB551A-4D1F-0446-AE16-CA03C34EF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3653DA-91F1-004E-8C9C-4C5BBBB07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5E7075-412E-D04C-ACB3-C57DB4B2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96162B-6A87-9243-8492-CB0ABB85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88" y="365125"/>
            <a:ext cx="5758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888" y="1825625"/>
            <a:ext cx="575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EA6ACD3-863F-154F-99A3-E1F9638AA16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0889" y="737549"/>
            <a:ext cx="4239647" cy="4239647"/>
          </a:xfrm>
          <a:prstGeom prst="diamond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54EEF7-4A3B-9342-9D09-F4A8E3646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01" y="5068887"/>
            <a:ext cx="1852074" cy="10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9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452A4-EE29-A942-90A9-5686102A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151F65-051D-694F-ABE4-216B843E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AA7780-BF46-7D45-98D1-7017C7F5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ark Background Blank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eutral 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431D344-DE50-BA48-AB80-F1885B87D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7640"/>
            <a:ext cx="10515600" cy="317090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Insert quote in here. </a:t>
            </a:r>
            <a:br>
              <a:rPr lang="en-US" dirty="0"/>
            </a:br>
            <a:r>
              <a:rPr lang="en-US" dirty="0"/>
              <a:t>Centered text at </a:t>
            </a:r>
            <a:br>
              <a:rPr lang="en-US" dirty="0"/>
            </a:br>
            <a:r>
              <a:rPr lang="en-US" dirty="0"/>
              <a:t>44pt in Rockwell Nova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45D2E19-C300-5D45-AC16-A598FB162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75" y="4498975"/>
            <a:ext cx="10515600" cy="1076325"/>
          </a:xfrm>
        </p:spPr>
        <p:txBody>
          <a:bodyPr/>
          <a:lstStyle>
            <a:lvl1pPr algn="ctr">
              <a:defRPr sz="2800">
                <a:latin typeface="Rockwell Nova" panose="02060503020205020403" pitchFamily="18" charset="0"/>
              </a:defRPr>
            </a:lvl1pPr>
            <a:lvl2pPr>
              <a:defRPr sz="3600">
                <a:latin typeface="Rockwell Nova" panose="02060503020205020403" pitchFamily="18" charset="0"/>
              </a:defRPr>
            </a:lvl2pPr>
            <a:lvl3pPr>
              <a:defRPr sz="3600">
                <a:latin typeface="Rockwell Nova" panose="02060503020205020403" pitchFamily="18" charset="0"/>
              </a:defRPr>
            </a:lvl3pPr>
            <a:lvl4pPr>
              <a:defRPr sz="3600">
                <a:latin typeface="Rockwell Nova" panose="02060503020205020403" pitchFamily="18" charset="0"/>
              </a:defRPr>
            </a:lvl4pPr>
            <a:lvl5pPr>
              <a:defRPr sz="3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en-US" dirty="0"/>
              <a:t> —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99549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vy 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431D344-DE50-BA48-AB80-F1885B87D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7640"/>
            <a:ext cx="10515600" cy="317090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Insert quote in here. </a:t>
            </a:r>
            <a:br>
              <a:rPr lang="en-US" dirty="0"/>
            </a:br>
            <a:r>
              <a:rPr lang="en-US" dirty="0"/>
              <a:t>Centered text at </a:t>
            </a:r>
            <a:br>
              <a:rPr lang="en-US" dirty="0"/>
            </a:br>
            <a:r>
              <a:rPr lang="en-US" dirty="0"/>
              <a:t>44pt in Rockwell Nova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45D2E19-C300-5D45-AC16-A598FB162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75" y="4498975"/>
            <a:ext cx="10515600" cy="1076325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  <a:latin typeface="Rockwell Nova" panose="02060503020205020403" pitchFamily="18" charset="0"/>
              </a:defRPr>
            </a:lvl1pPr>
            <a:lvl2pPr>
              <a:defRPr sz="3600">
                <a:latin typeface="Rockwell Nova" panose="02060503020205020403" pitchFamily="18" charset="0"/>
              </a:defRPr>
            </a:lvl2pPr>
            <a:lvl3pPr>
              <a:defRPr sz="3600">
                <a:latin typeface="Rockwell Nova" panose="02060503020205020403" pitchFamily="18" charset="0"/>
              </a:defRPr>
            </a:lvl3pPr>
            <a:lvl4pPr>
              <a:defRPr sz="3600">
                <a:latin typeface="Rockwell Nova" panose="02060503020205020403" pitchFamily="18" charset="0"/>
              </a:defRPr>
            </a:lvl4pPr>
            <a:lvl5pPr>
              <a:defRPr sz="3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en-US" dirty="0"/>
              <a:t> —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99003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ission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:a16="http://schemas.microsoft.com/office/drawing/2014/main" xmlns="" id="{E9FC664E-5331-8F4D-9DAE-450BBEC47985}"/>
              </a:ext>
            </a:extLst>
          </p:cNvPr>
          <p:cNvSpPr txBox="1">
            <a:spLocks/>
          </p:cNvSpPr>
          <p:nvPr userDrawn="1"/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Scholarship America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xmlns="" id="{677188B8-7DED-9F4C-89EB-61EB4BC768E0}"/>
              </a:ext>
            </a:extLst>
          </p:cNvPr>
          <p:cNvSpPr txBox="1">
            <a:spLocks/>
          </p:cNvSpPr>
          <p:nvPr userDrawn="1"/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639A106C-BC46-BE46-AA91-8FE12F5D1356}"/>
              </a:ext>
            </a:extLst>
          </p:cNvPr>
          <p:cNvSpPr/>
          <p:nvPr userDrawn="1"/>
        </p:nvSpPr>
        <p:spPr>
          <a:xfrm>
            <a:off x="0" y="10493"/>
            <a:ext cx="6102079" cy="6858000"/>
          </a:xfrm>
          <a:custGeom>
            <a:avLst/>
            <a:gdLst>
              <a:gd name="connsiteX0" fmla="*/ 0 w 6102079"/>
              <a:gd name="connsiteY0" fmla="*/ 0 h 6858000"/>
              <a:gd name="connsiteX1" fmla="*/ 3557995 w 6102079"/>
              <a:gd name="connsiteY1" fmla="*/ 0 h 6858000"/>
              <a:gd name="connsiteX2" fmla="*/ 6102079 w 6102079"/>
              <a:gd name="connsiteY2" fmla="*/ 2415089 h 6858000"/>
              <a:gd name="connsiteX3" fmla="*/ 5020596 w 6102079"/>
              <a:gd name="connsiteY3" fmla="*/ 3441738 h 6858000"/>
              <a:gd name="connsiteX4" fmla="*/ 6089924 w 6102079"/>
              <a:gd name="connsiteY4" fmla="*/ 4456848 h 6858000"/>
              <a:gd name="connsiteX5" fmla="*/ 3560520 w 6102079"/>
              <a:gd name="connsiteY5" fmla="*/ 6858000 h 6858000"/>
              <a:gd name="connsiteX6" fmla="*/ 0 w 6102079"/>
              <a:gd name="connsiteY6" fmla="*/ 6858000 h 6858000"/>
              <a:gd name="connsiteX7" fmla="*/ 0 w 610207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79" h="6858000">
                <a:moveTo>
                  <a:pt x="0" y="0"/>
                </a:moveTo>
                <a:lnTo>
                  <a:pt x="3557995" y="0"/>
                </a:lnTo>
                <a:lnTo>
                  <a:pt x="6102079" y="2415089"/>
                </a:lnTo>
                <a:lnTo>
                  <a:pt x="5020596" y="3441738"/>
                </a:lnTo>
                <a:lnTo>
                  <a:pt x="6089924" y="4456848"/>
                </a:lnTo>
                <a:lnTo>
                  <a:pt x="356052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8A2C6D33-CDD1-E442-9EFC-EBA44823C1CB}"/>
              </a:ext>
            </a:extLst>
          </p:cNvPr>
          <p:cNvSpPr/>
          <p:nvPr userDrawn="1"/>
        </p:nvSpPr>
        <p:spPr>
          <a:xfrm>
            <a:off x="6110946" y="0"/>
            <a:ext cx="6102074" cy="6858000"/>
          </a:xfrm>
          <a:custGeom>
            <a:avLst/>
            <a:gdLst>
              <a:gd name="connsiteX0" fmla="*/ 2556238 w 6102074"/>
              <a:gd name="connsiteY0" fmla="*/ 0 h 6858000"/>
              <a:gd name="connsiteX1" fmla="*/ 6102074 w 6102074"/>
              <a:gd name="connsiteY1" fmla="*/ 0 h 6858000"/>
              <a:gd name="connsiteX2" fmla="*/ 6102074 w 6102074"/>
              <a:gd name="connsiteY2" fmla="*/ 6858000 h 6858000"/>
              <a:gd name="connsiteX3" fmla="*/ 2529403 w 6102074"/>
              <a:gd name="connsiteY3" fmla="*/ 6858000 h 6858000"/>
              <a:gd name="connsiteX4" fmla="*/ 0 w 6102074"/>
              <a:gd name="connsiteY4" fmla="*/ 4456848 h 6858000"/>
              <a:gd name="connsiteX5" fmla="*/ 1081484 w 6102074"/>
              <a:gd name="connsiteY5" fmla="*/ 3430200 h 6858000"/>
              <a:gd name="connsiteX6" fmla="*/ 12156 w 6102074"/>
              <a:gd name="connsiteY6" fmla="*/ 2415089 h 6858000"/>
              <a:gd name="connsiteX7" fmla="*/ 2556238 w 61020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74" h="6858000">
                <a:moveTo>
                  <a:pt x="2556238" y="0"/>
                </a:moveTo>
                <a:lnTo>
                  <a:pt x="6102074" y="0"/>
                </a:lnTo>
                <a:lnTo>
                  <a:pt x="6102074" y="6858000"/>
                </a:lnTo>
                <a:lnTo>
                  <a:pt x="2529403" y="6858000"/>
                </a:lnTo>
                <a:lnTo>
                  <a:pt x="0" y="4456848"/>
                </a:lnTo>
                <a:lnTo>
                  <a:pt x="1081484" y="3430200"/>
                </a:lnTo>
                <a:lnTo>
                  <a:pt x="12156" y="2415089"/>
                </a:lnTo>
                <a:lnTo>
                  <a:pt x="25562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EC7A2A5C-0AE3-AC4A-8724-6F73F5D0A19C}"/>
              </a:ext>
            </a:extLst>
          </p:cNvPr>
          <p:cNvSpPr txBox="1">
            <a:spLocks/>
          </p:cNvSpPr>
          <p:nvPr userDrawn="1"/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Scholarship America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3DC19EBF-CAE6-AC4B-A78C-F2F77E9FA024}"/>
              </a:ext>
            </a:extLst>
          </p:cNvPr>
          <p:cNvSpPr txBox="1">
            <a:spLocks/>
          </p:cNvSpPr>
          <p:nvPr userDrawn="1"/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10DCC976-26DE-DC4B-816F-C0FAE6CFC730}"/>
              </a:ext>
            </a:extLst>
          </p:cNvPr>
          <p:cNvSpPr/>
          <p:nvPr userDrawn="1"/>
        </p:nvSpPr>
        <p:spPr>
          <a:xfrm>
            <a:off x="5020596" y="2425601"/>
            <a:ext cx="2177973" cy="2041759"/>
          </a:xfrm>
          <a:custGeom>
            <a:avLst/>
            <a:gdLst>
              <a:gd name="connsiteX0" fmla="*/ 734010 w 1459770"/>
              <a:gd name="connsiteY0" fmla="*/ 0 h 1385755"/>
              <a:gd name="connsiteX1" fmla="*/ 1459770 w 1459770"/>
              <a:gd name="connsiteY1" fmla="*/ 688962 h 1385755"/>
              <a:gd name="connsiteX2" fmla="*/ 725760 w 1459770"/>
              <a:gd name="connsiteY2" fmla="*/ 1385755 h 1385755"/>
              <a:gd name="connsiteX3" fmla="*/ 0 w 1459770"/>
              <a:gd name="connsiteY3" fmla="*/ 696793 h 1385755"/>
              <a:gd name="connsiteX4" fmla="*/ 734010 w 1459770"/>
              <a:gd name="connsiteY4" fmla="*/ 0 h 13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70" h="1385755">
                <a:moveTo>
                  <a:pt x="734010" y="0"/>
                </a:moveTo>
                <a:lnTo>
                  <a:pt x="1459770" y="688962"/>
                </a:lnTo>
                <a:lnTo>
                  <a:pt x="725760" y="1385755"/>
                </a:lnTo>
                <a:lnTo>
                  <a:pt x="0" y="696793"/>
                </a:lnTo>
                <a:lnTo>
                  <a:pt x="73401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3546DF7-9243-704D-A49A-529DCDF5C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91200" y="1811966"/>
            <a:ext cx="609600" cy="354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614C314-19BF-B248-93D6-0F4DC2379D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1" y="4690354"/>
            <a:ext cx="609599" cy="354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757011"/>
            <a:ext cx="4161312" cy="1325563"/>
          </a:xfrm>
        </p:spPr>
        <p:txBody>
          <a:bodyPr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9" y="2303813"/>
            <a:ext cx="4161312" cy="307570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62FB2C4B-DF89-E948-892A-2E4F3ECC60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9392" y="2303813"/>
            <a:ext cx="3639209" cy="3075709"/>
          </a:xfrm>
        </p:spPr>
        <p:txBody>
          <a:bodyPr/>
          <a:lstStyle>
            <a:lvl1pPr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169F16B-C625-C94F-B87F-E5473430AC1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9392" y="720436"/>
            <a:ext cx="3639210" cy="1405247"/>
          </a:xfrm>
        </p:spPr>
        <p:txBody>
          <a:bodyPr anchor="b"/>
          <a:lstStyle>
            <a:lvl1pPr>
              <a:defRPr sz="3200">
                <a:solidFill>
                  <a:srgbClr val="E56954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6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BAC403E-1E6A-664B-BF3F-E1156B105E89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34DD01C2-BF1B-624C-ACC6-6987BDF5B94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7D5C9958-2135-A54A-A01A-C4EDC637729E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41055260-D4EC-5E4D-BF7E-C63E175B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34" y="2953302"/>
            <a:ext cx="5757333" cy="828673"/>
          </a:xfrm>
        </p:spPr>
        <p:txBody>
          <a:bodyPr/>
          <a:lstStyle>
            <a:lvl1pPr algn="ctr">
              <a:defRPr sz="2000" b="0" i="0">
                <a:solidFill>
                  <a:schemeClr val="accent2"/>
                </a:solidFill>
                <a:latin typeface="Rockwell Nova Light" panose="02060503020205020403" pitchFamily="18" charset="0"/>
              </a:defRPr>
            </a:lvl1pPr>
          </a:lstStyle>
          <a:p>
            <a:r>
              <a:rPr lang="en-US" dirty="0"/>
              <a:t>Use this cover for presentations aimed at corporate audience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4DE246B-D77E-4048-94FA-829373092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267" y="3919049"/>
            <a:ext cx="5757333" cy="2794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Date of the presentation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57D2B35B-8A85-184C-B479-28326AA8CBE2}"/>
              </a:ext>
            </a:extLst>
          </p:cNvPr>
          <p:cNvSpPr/>
          <p:nvPr/>
        </p:nvSpPr>
        <p:spPr>
          <a:xfrm rot="5400000" flipH="1">
            <a:off x="-963461" y="2467629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46B431AF-E44D-E741-A1D6-52DA2F55ECAD}"/>
              </a:ext>
            </a:extLst>
          </p:cNvPr>
          <p:cNvSpPr/>
          <p:nvPr/>
        </p:nvSpPr>
        <p:spPr>
          <a:xfrm rot="5400000" flipH="1">
            <a:off x="-1" y="1504168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A1CE9750-2491-0C44-A2D4-D3FF4627E0D0}"/>
              </a:ext>
            </a:extLst>
          </p:cNvPr>
          <p:cNvSpPr/>
          <p:nvPr/>
        </p:nvSpPr>
        <p:spPr>
          <a:xfrm rot="5400000" flipH="1">
            <a:off x="960703" y="-961747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C775FCC-64F6-1043-963E-A49771D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14" y="1322984"/>
            <a:ext cx="4263572" cy="1193800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xmlns="" id="{1EA6ACD3-863F-154F-99A3-E1F9638AA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93021" y="4847032"/>
            <a:ext cx="3016302" cy="120372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3660007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48" y="1620986"/>
            <a:ext cx="7638304" cy="3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88" y="365125"/>
            <a:ext cx="5758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888" y="1825625"/>
            <a:ext cx="575891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F868A2-EF23-E04C-8998-39C1112CE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23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469" y="5703376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EA6ACD3-863F-154F-99A3-E1F9638AA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8719" y="2260756"/>
            <a:ext cx="2619703" cy="266859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C20CF9A-6E1C-434B-8602-A422277B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4B22651D-9195-BA49-9B7B-A18C9E37CB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4542" y="2260756"/>
            <a:ext cx="2584231" cy="2668594"/>
          </a:xfrm>
          <a:prstGeom prst="rect">
            <a:avLst/>
          </a:prstGeom>
          <a:solidFill>
            <a:schemeClr val="bg2"/>
          </a:solidFill>
          <a:ln>
            <a:noFill/>
            <a:prstDash val="dash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89DB080D-D4EA-4347-A8A3-5FA27303CF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74893" y="2260756"/>
            <a:ext cx="2674445" cy="266859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E2A8924-04C2-F74E-8FFF-DB3C1A01A6B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100292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053D901-3D88-7C47-A1C6-E8A9B9A4269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59718" y="5703377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C3EBE77-8DFA-8E49-9A11-879F54648E4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70895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AB26CAC4-7859-A840-8974-8B8E5CD5CA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474893" y="5703377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A2CC8FA9-BA09-984C-9944-AF8CEC8C48D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487010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621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BE3BD7-3FB4-194A-B758-6412768BF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61"/>
          <a:stretch/>
        </p:blipFill>
        <p:spPr>
          <a:xfrm>
            <a:off x="6515100" y="-1"/>
            <a:ext cx="5676900" cy="6892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2091"/>
            <a:ext cx="53456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Introductions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D27B46E-6138-FB40-BD7F-E28E938E92CD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FBF017F-4B74-134C-9877-F0BE61B6B4B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AF4D991D-57C8-6147-A9CE-CB08F23276B6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34861"/>
            <a:ext cx="79547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7753"/>
            <a:ext cx="7559566" cy="324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9168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D27B46E-6138-FB40-BD7F-E28E938E92CD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FBF017F-4B74-134C-9877-F0BE61B6B4B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AF4D991D-57C8-6147-A9CE-CB08F23276B6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034861"/>
            <a:ext cx="79547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7753"/>
            <a:ext cx="7559566" cy="324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50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9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956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956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D95DC688-E2FA-0D49-B103-57069D16B9E3}"/>
              </a:ext>
            </a:extLst>
          </p:cNvPr>
          <p:cNvSpPr/>
          <p:nvPr/>
        </p:nvSpPr>
        <p:spPr>
          <a:xfrm flipH="1" flipV="1">
            <a:off x="8089900" y="0"/>
            <a:ext cx="4102100" cy="4216400"/>
          </a:xfrm>
          <a:prstGeom prst="rt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F40802-EA29-3E45-8C52-7B9B2F1E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2791FA-C548-5F43-8505-E2762366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D77DAA-D8BA-1D4B-94E6-62C1B1AF4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3937" y="6356350"/>
            <a:ext cx="70757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8/2/2019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DB853D-9BC1-D242-BAEF-8F7C55749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Scholarship America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97785D-B313-404E-8A54-9AB8CD7B3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675" r:id="rId3"/>
    <p:sldLayoutId id="2147483691" r:id="rId4"/>
    <p:sldLayoutId id="2147483679" r:id="rId5"/>
    <p:sldLayoutId id="2147483698" r:id="rId6"/>
    <p:sldLayoutId id="2147483685" r:id="rId7"/>
    <p:sldLayoutId id="2147483676" r:id="rId8"/>
    <p:sldLayoutId id="2147483692" r:id="rId9"/>
    <p:sldLayoutId id="2147483681" r:id="rId10"/>
    <p:sldLayoutId id="2147483677" r:id="rId11"/>
    <p:sldLayoutId id="2147483686" r:id="rId12"/>
    <p:sldLayoutId id="2147483678" r:id="rId13"/>
    <p:sldLayoutId id="2147483687" r:id="rId14"/>
    <p:sldLayoutId id="2147483689" r:id="rId15"/>
    <p:sldLayoutId id="2147483696" r:id="rId16"/>
    <p:sldLayoutId id="2147483693" r:id="rId17"/>
    <p:sldLayoutId id="2147483695" r:id="rId18"/>
    <p:sldLayoutId id="2147483702" r:id="rId19"/>
    <p:sldLayoutId id="2147483701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Rockwell Nova" panose="020605030202050204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♦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109" y="2193447"/>
            <a:ext cx="8681745" cy="1325563"/>
          </a:xfrm>
        </p:spPr>
        <p:txBody>
          <a:bodyPr/>
          <a:lstStyle/>
          <a:p>
            <a:r>
              <a:rPr lang="en-US" dirty="0"/>
              <a:t>Completing </a:t>
            </a:r>
            <a:r>
              <a:rPr lang="en-US" dirty="0" smtClean="0"/>
              <a:t>the Transcript Information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6" y="5140196"/>
            <a:ext cx="3121158" cy="12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263" y="1591056"/>
            <a:ext cx="7870057" cy="4699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Questions or Issues?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01817" y="3377891"/>
            <a:ext cx="2130761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Please click “Support”  at the bottom of the page at any time for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Help Desk assistance.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3" y="2243890"/>
            <a:ext cx="6082975" cy="23702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2533"/>
            <a:ext cx="7880690" cy="386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School Official Email and Link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05054" y="3446834"/>
            <a:ext cx="3200401" cy="605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uble Bracket 16"/>
          <p:cNvSpPr/>
          <p:nvPr/>
        </p:nvSpPr>
        <p:spPr>
          <a:xfrm>
            <a:off x="962890" y="3749520"/>
            <a:ext cx="3401292" cy="43313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66910" y="3343258"/>
            <a:ext cx="292608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Click the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link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provided in the email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to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access the School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fficial login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page.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31" y="1472126"/>
            <a:ext cx="5249778" cy="3767671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0624"/>
            <a:ext cx="7559566" cy="712716"/>
          </a:xfrm>
        </p:spPr>
        <p:txBody>
          <a:bodyPr/>
          <a:lstStyle/>
          <a:p>
            <a:r>
              <a:rPr lang="en-US" dirty="0" smtClean="0"/>
              <a:t>School Official Login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3321" y="1493241"/>
            <a:ext cx="2837732" cy="297312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Please log in using the information provided in the email.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a temporary password was not provided or you do not remember your password, click “Forgot Password?” to reset 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7209717" cy="4351338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Adding Transcript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2520" y="4153694"/>
            <a:ext cx="262127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“Add Transcript Information”.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091" y="2251982"/>
            <a:ext cx="7559675" cy="2460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3009"/>
            <a:ext cx="7559566" cy="711962"/>
          </a:xfrm>
        </p:spPr>
        <p:txBody>
          <a:bodyPr/>
          <a:lstStyle/>
          <a:p>
            <a:r>
              <a:rPr lang="en-US" dirty="0" smtClean="0"/>
              <a:t>Completing the Transcript Information Request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5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84555" y="2570868"/>
            <a:ext cx="8109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88880" y="1733674"/>
            <a:ext cx="2987484" cy="34778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The student name is listed at the top of the form.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The Dollars for Scholars is listed along with the request type:</a:t>
            </a:r>
          </a:p>
          <a:p>
            <a:pPr marL="685800" lvl="1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Transcript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form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OR</a:t>
            </a:r>
            <a:endParaRPr lang="en-US" dirty="0" smtClean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 marL="685800" lvl="1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Transcript Form &amp; Transcript Upload**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091" y="5288493"/>
            <a:ext cx="523840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** The Transcript Upload is only available when    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required by the Dollars for Scholars.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65592" y="2917232"/>
            <a:ext cx="8109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0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9277"/>
            <a:ext cx="6305306" cy="36319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3009"/>
            <a:ext cx="7559566" cy="711962"/>
          </a:xfrm>
        </p:spPr>
        <p:txBody>
          <a:bodyPr/>
          <a:lstStyle/>
          <a:p>
            <a:r>
              <a:rPr lang="en-US" dirty="0" smtClean="0"/>
              <a:t>Completing the Transcript Information Request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6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68312" y="4158555"/>
            <a:ext cx="693248" cy="10847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201" y="5721632"/>
            <a:ext cx="630530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NOTE: You will need to enter the GPA and GPA Scale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6332" y="1904058"/>
            <a:ext cx="1970281" cy="329320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Fill in the form as much as you are able, or otherwise directed to by the local chapter.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You will need to scroll down to access all of the fields.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7" y="2124186"/>
            <a:ext cx="7274172" cy="3218496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28730"/>
            <a:ext cx="7559566" cy="711962"/>
          </a:xfrm>
        </p:spPr>
        <p:txBody>
          <a:bodyPr/>
          <a:lstStyle/>
          <a:p>
            <a:r>
              <a:rPr lang="en-US" dirty="0" smtClean="0"/>
              <a:t>Uploading the Transcript**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8200" y="1482436"/>
            <a:ext cx="647582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** The option to upload a transcript will NOT appear unless the local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Dollars for Scholars requires the upload.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5314" y="1979532"/>
            <a:ext cx="2294052" cy="357020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At the bottom of the form you may either upload the transcript or check the box to indicate there is not one available.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Please verify the transcript is for the correct student before uploading the document.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1" y="5465858"/>
            <a:ext cx="229405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When complete, click “Save and Submit Transcript Information Now”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6111" y="5465859"/>
            <a:ext cx="328702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If you need to submit later, click “Save and Submit Transcript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ater” to save your progress.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2312857"/>
            <a:ext cx="9314352" cy="1363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26503"/>
            <a:ext cx="7888751" cy="711962"/>
          </a:xfrm>
        </p:spPr>
        <p:txBody>
          <a:bodyPr/>
          <a:lstStyle/>
          <a:p>
            <a:r>
              <a:rPr lang="en-US" dirty="0" smtClean="0"/>
              <a:t>Submitting Transcript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8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58844" y="3154680"/>
            <a:ext cx="0" cy="13130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4156543"/>
            <a:ext cx="906378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</a:t>
            </a:r>
            <a:r>
              <a:rPr lang="en-US" dirty="0" smtClean="0">
                <a:solidFill>
                  <a:schemeClr val="bg1"/>
                </a:solidFill>
              </a:rPr>
              <a:t>clicking “Save </a:t>
            </a:r>
            <a:r>
              <a:rPr lang="en-US" dirty="0">
                <a:solidFill>
                  <a:schemeClr val="bg1"/>
                </a:solidFill>
              </a:rPr>
              <a:t>and Submit </a:t>
            </a:r>
            <a:r>
              <a:rPr lang="en-US" dirty="0" smtClean="0">
                <a:solidFill>
                  <a:schemeClr val="bg1"/>
                </a:solidFill>
              </a:rPr>
              <a:t>Transcript Information Now,” </a:t>
            </a:r>
            <a:r>
              <a:rPr lang="en-US" dirty="0">
                <a:solidFill>
                  <a:schemeClr val="bg1"/>
                </a:solidFill>
              </a:rPr>
              <a:t>the above box </a:t>
            </a:r>
            <a:r>
              <a:rPr lang="en-US" dirty="0" smtClean="0">
                <a:solidFill>
                  <a:schemeClr val="bg1"/>
                </a:solidFill>
              </a:rPr>
              <a:t>appears.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Check </a:t>
            </a:r>
            <a:r>
              <a:rPr lang="en-US" dirty="0">
                <a:solidFill>
                  <a:schemeClr val="bg1"/>
                </a:solidFill>
              </a:rPr>
              <a:t>the box, then click </a:t>
            </a:r>
            <a:r>
              <a:rPr lang="en-US" dirty="0" smtClean="0">
                <a:solidFill>
                  <a:schemeClr val="bg1"/>
                </a:solidFill>
              </a:rPr>
              <a:t>“Submit” </a:t>
            </a:r>
            <a:r>
              <a:rPr lang="en-US" dirty="0">
                <a:solidFill>
                  <a:schemeClr val="bg1"/>
                </a:solidFill>
              </a:rPr>
              <a:t>to complete the </a:t>
            </a:r>
            <a:r>
              <a:rPr lang="en-US" dirty="0" smtClean="0">
                <a:solidFill>
                  <a:schemeClr val="bg1"/>
                </a:solidFill>
              </a:rPr>
              <a:t>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Once </a:t>
            </a:r>
            <a:r>
              <a:rPr lang="en-US" dirty="0">
                <a:solidFill>
                  <a:schemeClr val="bg1"/>
                </a:solidFill>
              </a:rPr>
              <a:t>you click </a:t>
            </a:r>
            <a:r>
              <a:rPr lang="en-US" dirty="0" smtClean="0">
                <a:solidFill>
                  <a:schemeClr val="bg1"/>
                </a:solidFill>
              </a:rPr>
              <a:t>“Submit”, </a:t>
            </a:r>
            <a:r>
              <a:rPr lang="en-US" dirty="0">
                <a:solidFill>
                  <a:schemeClr val="bg1"/>
                </a:solidFill>
              </a:rPr>
              <a:t>you may only review the information but not make </a:t>
            </a:r>
            <a:r>
              <a:rPr lang="en-US" dirty="0" smtClean="0">
                <a:solidFill>
                  <a:schemeClr val="bg1"/>
                </a:solidFill>
              </a:rPr>
              <a:t>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After </a:t>
            </a:r>
            <a:r>
              <a:rPr lang="en-US" dirty="0">
                <a:solidFill>
                  <a:schemeClr val="bg1"/>
                </a:solidFill>
              </a:rPr>
              <a:t>submitting, you will receive a confirmation email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26951" y="3295380"/>
            <a:ext cx="874250" cy="30735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42745"/>
            <a:ext cx="6970776" cy="4500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Reviewing the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9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46904" y="2772137"/>
            <a:ext cx="3855643" cy="2550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84292" y="1919743"/>
            <a:ext cx="3169507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you need to view the transcript that was submitted, click “Download”.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* The Transcript Information section is only available when required by a Dollars for Scholars.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cholarship America">
      <a:dk1>
        <a:srgbClr val="000000"/>
      </a:dk1>
      <a:lt1>
        <a:srgbClr val="FFFFFF"/>
      </a:lt1>
      <a:dk2>
        <a:srgbClr val="BFCED6"/>
      </a:dk2>
      <a:lt2>
        <a:srgbClr val="DAD9D6"/>
      </a:lt2>
      <a:accent1>
        <a:srgbClr val="E56954"/>
      </a:accent1>
      <a:accent2>
        <a:srgbClr val="1B365D"/>
      </a:accent2>
      <a:accent3>
        <a:srgbClr val="5B7F95"/>
      </a:accent3>
      <a:accent4>
        <a:srgbClr val="F3C3CB"/>
      </a:accent4>
      <a:accent5>
        <a:srgbClr val="F3DD6D"/>
      </a:accent5>
      <a:accent6>
        <a:srgbClr val="8DC8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EA6A9A3B8794D9DDF6A3C4D087067" ma:contentTypeVersion="13" ma:contentTypeDescription="Create a new document." ma:contentTypeScope="" ma:versionID="e6692c0cce50cee264f301303fd1af03">
  <xsd:schema xmlns:xsd="http://www.w3.org/2001/XMLSchema" xmlns:xs="http://www.w3.org/2001/XMLSchema" xmlns:p="http://schemas.microsoft.com/office/2006/metadata/properties" xmlns:ns2="1ca44310-a791-46fd-8fe0-48f64cfab725" xmlns:ns3="9a9a6784-d68a-4fe7-bf9a-68102d79aaea" xmlns:ns4="713a5ef2-ccc7-4930-89c0-b3d3127b044f" targetNamespace="http://schemas.microsoft.com/office/2006/metadata/properties" ma:root="true" ma:fieldsID="99ad89690c8f69ba99e3f3aaa7b1c3eb" ns2:_="" ns3:_="" ns4:_="">
    <xsd:import namespace="1ca44310-a791-46fd-8fe0-48f64cfab725"/>
    <xsd:import namespace="9a9a6784-d68a-4fe7-bf9a-68102d79aaea"/>
    <xsd:import namespace="713a5ef2-ccc7-4930-89c0-b3d3127b044f"/>
    <xsd:element name="properties">
      <xsd:complexType>
        <xsd:sequence>
          <xsd:element name="documentManagement">
            <xsd:complexType>
              <xsd:all>
                <xsd:element ref="ns2:Notes0" minOccurs="0"/>
                <xsd:element ref="ns3:SharedWithUsers" minOccurs="0"/>
                <xsd:element ref="ns3:SharingHintHash" minOccurs="0"/>
                <xsd:element ref="ns3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4310-a791-46fd-8fe0-48f64cfab725" elementFormDefault="qualified">
    <xsd:import namespace="http://schemas.microsoft.com/office/2006/documentManagement/types"/>
    <xsd:import namespace="http://schemas.microsoft.com/office/infopath/2007/PartnerControls"/>
    <xsd:element name="Notes0" ma:index="8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a6784-d68a-4fe7-bf9a-68102d79aae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a5ef2-ccc7-4930-89c0-b3d3127b044f" elementFormDefault="qualified">
    <xsd:import namespace="http://schemas.microsoft.com/office/2006/documentManagement/types"/>
    <xsd:import namespace="http://schemas.microsoft.com/office/infopath/2007/PartnerControls"/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1ca44310-a791-46fd-8fe0-48f64cfab725" xsi:nil="true"/>
  </documentManagement>
</p:properties>
</file>

<file path=customXml/itemProps1.xml><?xml version="1.0" encoding="utf-8"?>
<ds:datastoreItem xmlns:ds="http://schemas.openxmlformats.org/officeDocument/2006/customXml" ds:itemID="{355BB612-1982-4D0D-945A-43D4CEFED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a44310-a791-46fd-8fe0-48f64cfab725"/>
    <ds:schemaRef ds:uri="9a9a6784-d68a-4fe7-bf9a-68102d79aaea"/>
    <ds:schemaRef ds:uri="713a5ef2-ccc7-4930-89c0-b3d3127b0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328139-2917-4CD1-9BF9-E2CD8D23E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6C1B9E-3680-4F41-8A5F-AD738D3F0BA4}">
  <ds:schemaRefs>
    <ds:schemaRef ds:uri="http://purl.org/dc/terms/"/>
    <ds:schemaRef ds:uri="http://schemas.microsoft.com/office/2006/documentManagement/types"/>
    <ds:schemaRef ds:uri="http://purl.org/dc/dcmitype/"/>
    <ds:schemaRef ds:uri="1ca44310-a791-46fd-8fe0-48f64cfab725"/>
    <ds:schemaRef ds:uri="http://schemas.openxmlformats.org/package/2006/metadata/core-properties"/>
    <ds:schemaRef ds:uri="http://purl.org/dc/elements/1.1/"/>
    <ds:schemaRef ds:uri="713a5ef2-ccc7-4930-89c0-b3d3127b044f"/>
    <ds:schemaRef ds:uri="http://schemas.microsoft.com/office/infopath/2007/PartnerControls"/>
    <ds:schemaRef ds:uri="9a9a6784-d68a-4fe7-bf9a-68102d79aae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31622</TotalTime>
  <Words>425</Words>
  <Application>Microsoft Office PowerPoint</Application>
  <PresentationFormat>Custom</PresentationFormat>
  <Paragraphs>71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Completing the Transcript Information</vt:lpstr>
      <vt:lpstr>School Official Email and Link</vt:lpstr>
      <vt:lpstr>School Official Login Page</vt:lpstr>
      <vt:lpstr>Adding Transcript Information</vt:lpstr>
      <vt:lpstr>Completing the Transcript Information Request</vt:lpstr>
      <vt:lpstr>Completing the Transcript Information Request</vt:lpstr>
      <vt:lpstr>Uploading the Transcript**</vt:lpstr>
      <vt:lpstr>Submitting Transcript Information</vt:lpstr>
      <vt:lpstr>Reviewing the Information</vt:lpstr>
      <vt:lpstr>Questions or Issues?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Zetina</dc:creator>
  <cp:lastModifiedBy>Adam Specht</cp:lastModifiedBy>
  <cp:revision>258</cp:revision>
  <cp:lastPrinted>2018-12-17T20:39:07Z</cp:lastPrinted>
  <dcterms:created xsi:type="dcterms:W3CDTF">2018-11-19T19:11:31Z</dcterms:created>
  <dcterms:modified xsi:type="dcterms:W3CDTF">2019-08-27T19:57:26Z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0x010100064EA6A9A3B8794D9DDF6A3C4D087067</vt:lpwstr>
  </property>
  <property fmtid="{D5CDD505-2E9C-101B-9397-08002B2CF9AE}" pid="3" name="AuthorIds_UIVersion_3584">
    <vt:lpwstr>307</vt:lpwstr>
  </property>
</Properties>
</file>