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media/image7.jpg" ContentType="image/jpg"/>
  <Override PartName="/ppt/media/image17.jpg" ContentType="image/jpg"/>
  <Override PartName="/ppt/media/image64.jpg" ContentType="image/jpg"/>
  <Override PartName="/ppt/media/image66.jpg" ContentType="image/jpg"/>
  <Override PartName="/ppt/media/image73.jpg" ContentType="image/jpg"/>
  <Override PartName="/ppt/media/image8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949" r:id="rId1"/>
    <p:sldMasterId id="2147483962" r:id="rId2"/>
    <p:sldMasterId id="2147483968" r:id="rId3"/>
    <p:sldMasterId id="2147483974" r:id="rId4"/>
    <p:sldMasterId id="2147483980" r:id="rId5"/>
    <p:sldMasterId id="2147483986" r:id="rId6"/>
    <p:sldMasterId id="2147483992" r:id="rId7"/>
    <p:sldMasterId id="2147483998" r:id="rId8"/>
    <p:sldMasterId id="2147484004" r:id="rId9"/>
    <p:sldMasterId id="2147484010" r:id="rId10"/>
    <p:sldMasterId id="2147484016" r:id="rId11"/>
    <p:sldMasterId id="2147484022" r:id="rId12"/>
    <p:sldMasterId id="2147484028" r:id="rId13"/>
    <p:sldMasterId id="2147484034" r:id="rId14"/>
    <p:sldMasterId id="2147484040" r:id="rId15"/>
    <p:sldMasterId id="2147484046" r:id="rId16"/>
    <p:sldMasterId id="2147484052" r:id="rId17"/>
    <p:sldMasterId id="2147484064" r:id="rId18"/>
    <p:sldMasterId id="2147484070" r:id="rId19"/>
    <p:sldMasterId id="2147484076" r:id="rId20"/>
    <p:sldMasterId id="2147484082" r:id="rId21"/>
    <p:sldMasterId id="2147484088" r:id="rId22"/>
    <p:sldMasterId id="2147484094" r:id="rId23"/>
  </p:sldMasterIdLst>
  <p:notesMasterIdLst>
    <p:notesMasterId r:id="rId51"/>
  </p:notesMasterIdLst>
  <p:handoutMasterIdLst>
    <p:handoutMasterId r:id="rId52"/>
  </p:handoutMasterIdLst>
  <p:sldIdLst>
    <p:sldId id="324" r:id="rId24"/>
    <p:sldId id="320" r:id="rId25"/>
    <p:sldId id="332" r:id="rId26"/>
    <p:sldId id="333" r:id="rId27"/>
    <p:sldId id="334" r:id="rId28"/>
    <p:sldId id="335" r:id="rId29"/>
    <p:sldId id="337" r:id="rId30"/>
    <p:sldId id="336" r:id="rId31"/>
    <p:sldId id="331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13" r:id="rId42"/>
    <p:sldId id="322" r:id="rId43"/>
    <p:sldId id="348" r:id="rId44"/>
    <p:sldId id="349" r:id="rId45"/>
    <p:sldId id="350" r:id="rId46"/>
    <p:sldId id="351" r:id="rId47"/>
    <p:sldId id="352" r:id="rId48"/>
    <p:sldId id="323" r:id="rId49"/>
    <p:sldId id="353" r:id="rId5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7A142B"/>
    <a:srgbClr val="1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0" autoAdjust="0"/>
    <p:restoredTop sz="86449" autoAdjust="0"/>
  </p:normalViewPr>
  <p:slideViewPr>
    <p:cSldViewPr snapToGrid="0" snapToObjects="1">
      <p:cViewPr>
        <p:scale>
          <a:sx n="70" d="100"/>
          <a:sy n="70" d="100"/>
        </p:scale>
        <p:origin x="-7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27917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5341" y="25708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5384" y="37010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840" y="1881531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706" y="196268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E68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385" y="541513"/>
            <a:ext cx="6947844" cy="1219201"/>
          </a:xfrm>
        </p:spPr>
        <p:txBody>
          <a:bodyPr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51" y="2975285"/>
            <a:ext cx="3152326" cy="3152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886">
            <a:off x="697076" y="3170340"/>
            <a:ext cx="3528015" cy="2815590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A3F59-7BE3-B04F-8BCB-69AABD7AD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1A9-DCDC-7B4F-91E7-0512E29B1A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BC326-590C-F141-A4D3-F17D9C0DF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70895" y="6476403"/>
            <a:ext cx="5703361" cy="244437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56394" y="6377940"/>
            <a:ext cx="1030406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9427" y="6356350"/>
            <a:ext cx="40397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2996" y="6356350"/>
            <a:ext cx="74380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CDC3C-796B-2D4E-963C-FBFBD8064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AA66F-0AB0-1F45-8A5E-DB1894047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64592-FCC4-EB4A-AA11-65C349301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7E188-C99F-634A-AAC7-ADD262D3E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61CD4-7442-9743-9408-C9B1B4119E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F3FA2-04E9-924E-A746-BEAD74C3E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3BF86-4D93-1E43-BBEE-CD807339E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CC93A-A978-D745-A8B1-AFC976FBA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Calvin Coolidge Alumni Association Dollars for Scholars . November 2013.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5A3F59-7BE3-B04F-8BCB-69AABD7AD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46" r:id="rId13"/>
    <p:sldLayoutId id="2147483947" r:id="rId14"/>
    <p:sldLayoutId id="2147483948" r:id="rId1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4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87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9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4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2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8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77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7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0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91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3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7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3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31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80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5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8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73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9225" y="6388100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 flipV="1">
            <a:off x="152400" y="1025778"/>
            <a:ext cx="8832850" cy="250572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0" y="955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362450" y="1050925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337050" y="1025778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5942" y="461010"/>
                </a:lnTo>
                <a:lnTo>
                  <a:pt x="323934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577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7780"/>
                </a:lnTo>
                <a:lnTo>
                  <a:pt x="322253" y="1778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22253" y="17780"/>
                </a:moveTo>
                <a:lnTo>
                  <a:pt x="234569" y="17780"/>
                </a:lnTo>
                <a:lnTo>
                  <a:pt x="256794" y="1905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5113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91160"/>
                </a:lnTo>
                <a:lnTo>
                  <a:pt x="357250" y="417830"/>
                </a:lnTo>
                <a:lnTo>
                  <a:pt x="320166" y="43815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3934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22253" y="1778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402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386" y="429260"/>
                </a:lnTo>
                <a:lnTo>
                  <a:pt x="312800" y="422910"/>
                </a:lnTo>
                <a:lnTo>
                  <a:pt x="315322" y="421640"/>
                </a:lnTo>
                <a:lnTo>
                  <a:pt x="233679" y="421640"/>
                </a:lnTo>
                <a:lnTo>
                  <a:pt x="214757" y="420370"/>
                </a:lnTo>
                <a:lnTo>
                  <a:pt x="162178" y="406400"/>
                </a:lnTo>
                <a:lnTo>
                  <a:pt x="116966" y="378460"/>
                </a:lnTo>
                <a:lnTo>
                  <a:pt x="81661" y="33909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811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6680"/>
                </a:lnTo>
                <a:lnTo>
                  <a:pt x="397383" y="148590"/>
                </a:lnTo>
                <a:lnTo>
                  <a:pt x="415544" y="20066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988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544" y="412750"/>
                </a:lnTo>
                <a:lnTo>
                  <a:pt x="233679" y="421640"/>
                </a:lnTo>
                <a:lnTo>
                  <a:pt x="315322" y="421640"/>
                </a:lnTo>
                <a:lnTo>
                  <a:pt x="362585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718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7A9799"/>
          </a:solidFill>
          <a:ln>
            <a:solidFill>
              <a:schemeClr val="accent6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7" y="263905"/>
            <a:ext cx="8704884" cy="6035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396" y="1637410"/>
            <a:ext cx="8079207" cy="272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40" y="6453225"/>
            <a:ext cx="4398010" cy="244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60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.jp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10" Type="http://schemas.openxmlformats.org/officeDocument/2006/relationships/image" Target="../media/image59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aa.dollarsforscholars.org/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551654" cy="3810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400" y="6700837"/>
            <a:ext cx="8839200" cy="4762"/>
          </a:xfrm>
          <a:custGeom>
            <a:avLst/>
            <a:gdLst/>
            <a:ahLst/>
            <a:cxnLst/>
            <a:rect l="l" t="t" r="r" b="b"/>
            <a:pathLst>
              <a:path w="8839200" h="4762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174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399" cy="4343397"/>
          </a:xfrm>
          <a:custGeom>
            <a:avLst/>
            <a:gdLst/>
            <a:ahLst/>
            <a:cxnLst/>
            <a:rect l="l" t="t" r="r" b="b"/>
            <a:pathLst>
              <a:path w="152399" h="4343397">
                <a:moveTo>
                  <a:pt x="0" y="4343397"/>
                </a:moveTo>
                <a:lnTo>
                  <a:pt x="152399" y="4343397"/>
                </a:lnTo>
                <a:lnTo>
                  <a:pt x="152399" y="0"/>
                </a:lnTo>
                <a:lnTo>
                  <a:pt x="0" y="0"/>
                </a:lnTo>
                <a:lnTo>
                  <a:pt x="0" y="4343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399"/>
          </a:xfrm>
          <a:custGeom>
            <a:avLst/>
            <a:gdLst/>
            <a:ahLst/>
            <a:cxnLst/>
            <a:rect l="l" t="t" r="r" b="b"/>
            <a:pathLst>
              <a:path w="152400" h="4343399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6391275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4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2209800"/>
            <a:ext cx="419100" cy="420624"/>
          </a:xfrm>
          <a:custGeom>
            <a:avLst/>
            <a:gdLst/>
            <a:ahLst/>
            <a:cxnLst/>
            <a:rect l="l" t="t" r="r" b="b"/>
            <a:pathLst>
              <a:path w="419100" h="420624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07"/>
                </a:lnTo>
                <a:lnTo>
                  <a:pt x="31403" y="321118"/>
                </a:lnTo>
                <a:lnTo>
                  <a:pt x="61388" y="359044"/>
                </a:lnTo>
                <a:lnTo>
                  <a:pt x="99183" y="389127"/>
                </a:lnTo>
                <a:lnTo>
                  <a:pt x="143329" y="409907"/>
                </a:lnTo>
                <a:lnTo>
                  <a:pt x="192368" y="419927"/>
                </a:lnTo>
                <a:lnTo>
                  <a:pt x="209550" y="420624"/>
                </a:lnTo>
                <a:lnTo>
                  <a:pt x="226731" y="419927"/>
                </a:lnTo>
                <a:lnTo>
                  <a:pt x="275770" y="409907"/>
                </a:lnTo>
                <a:lnTo>
                  <a:pt x="319916" y="389127"/>
                </a:lnTo>
                <a:lnTo>
                  <a:pt x="357711" y="359044"/>
                </a:lnTo>
                <a:lnTo>
                  <a:pt x="387696" y="321118"/>
                </a:lnTo>
                <a:lnTo>
                  <a:pt x="408413" y="276807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7050" y="2184780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8923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6070" y="461010"/>
                </a:lnTo>
                <a:lnTo>
                  <a:pt x="321400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450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099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177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6510"/>
                </a:lnTo>
                <a:lnTo>
                  <a:pt x="319132" y="1651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19132" y="16510"/>
                </a:moveTo>
                <a:lnTo>
                  <a:pt x="234569" y="16510"/>
                </a:lnTo>
                <a:lnTo>
                  <a:pt x="256794" y="1778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4986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89890"/>
                </a:lnTo>
                <a:lnTo>
                  <a:pt x="357250" y="416560"/>
                </a:lnTo>
                <a:lnTo>
                  <a:pt x="320166" y="43688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1400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19132" y="1651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431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275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259" y="429260"/>
                </a:lnTo>
                <a:lnTo>
                  <a:pt x="312800" y="421640"/>
                </a:lnTo>
                <a:lnTo>
                  <a:pt x="315743" y="420370"/>
                </a:lnTo>
                <a:lnTo>
                  <a:pt x="214757" y="420370"/>
                </a:lnTo>
                <a:lnTo>
                  <a:pt x="178942" y="412750"/>
                </a:lnTo>
                <a:lnTo>
                  <a:pt x="130937" y="388620"/>
                </a:lnTo>
                <a:lnTo>
                  <a:pt x="92075" y="353060"/>
                </a:lnTo>
                <a:lnTo>
                  <a:pt x="64770" y="307340"/>
                </a:lnTo>
                <a:lnTo>
                  <a:pt x="51562" y="25400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684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5410"/>
                </a:lnTo>
                <a:lnTo>
                  <a:pt x="397383" y="148590"/>
                </a:lnTo>
                <a:lnTo>
                  <a:pt x="415544" y="19939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861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416" y="412750"/>
                </a:lnTo>
                <a:lnTo>
                  <a:pt x="252475" y="420370"/>
                </a:lnTo>
                <a:lnTo>
                  <a:pt x="315743" y="420370"/>
                </a:lnTo>
                <a:lnTo>
                  <a:pt x="362458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591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1790" y="1685035"/>
            <a:ext cx="5881370" cy="499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5134" marR="12700" indent="-433070">
              <a:lnSpc>
                <a:spcPct val="100099"/>
              </a:lnSpc>
            </a:pP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H</a:t>
            </a:r>
            <a:r>
              <a:rPr sz="1600" b="1" spc="-16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O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20" dirty="0" smtClean="0">
                <a:solidFill>
                  <a:schemeClr val="accent6"/>
                </a:solidFill>
                <a:latin typeface="Georgia"/>
                <a:cs typeface="Georgia"/>
              </a:rPr>
              <a:t>W </a:t>
            </a:r>
            <a:r>
              <a:rPr sz="1600" b="1" spc="11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F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I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I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N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G </a:t>
            </a:r>
            <a:r>
              <a:rPr sz="1600" b="1" spc="10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O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U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T </a:t>
            </a:r>
            <a:r>
              <a:rPr sz="1600" b="1" spc="12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A </a:t>
            </a:r>
            <a:r>
              <a:rPr sz="1600" b="1" spc="9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S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I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N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G</a:t>
            </a:r>
            <a:r>
              <a:rPr sz="1600" b="1" spc="-16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E </a:t>
            </a:r>
            <a:r>
              <a:rPr sz="1600" b="1" spc="9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P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R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O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F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I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E </a:t>
            </a:r>
            <a:r>
              <a:rPr sz="1600" b="1" spc="12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C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A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N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 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E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A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D </a:t>
            </a:r>
            <a:r>
              <a:rPr sz="1600" b="1" spc="10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T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O </a:t>
            </a:r>
            <a:r>
              <a:rPr sz="1600" b="1" spc="9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20" dirty="0" smtClean="0">
                <a:solidFill>
                  <a:schemeClr val="accent6"/>
                </a:solidFill>
                <a:latin typeface="Georgia"/>
                <a:cs typeface="Georgia"/>
              </a:rPr>
              <a:t>M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U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T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I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P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E </a:t>
            </a:r>
            <a:r>
              <a:rPr sz="1600" b="1" spc="13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S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C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H</a:t>
            </a:r>
            <a:r>
              <a:rPr sz="1600" b="1" spc="-16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O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L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A</a:t>
            </a:r>
            <a:r>
              <a:rPr sz="1600" b="1" spc="-15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R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S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H</a:t>
            </a:r>
            <a:r>
              <a:rPr sz="1600" b="1" spc="-165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I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P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5" dirty="0" smtClean="0">
                <a:solidFill>
                  <a:schemeClr val="accent6"/>
                </a:solidFill>
                <a:latin typeface="Georgia"/>
                <a:cs typeface="Georgia"/>
              </a:rPr>
              <a:t>S</a:t>
            </a:r>
            <a:r>
              <a:rPr sz="1600" b="1" spc="-160" dirty="0" smtClean="0">
                <a:solidFill>
                  <a:schemeClr val="accent6"/>
                </a:solidFill>
                <a:latin typeface="Georgia"/>
                <a:cs typeface="Georgia"/>
              </a:rPr>
              <a:t> </a:t>
            </a:r>
            <a:r>
              <a:rPr sz="1600" b="1" spc="-10" dirty="0" smtClean="0">
                <a:solidFill>
                  <a:schemeClr val="accent6"/>
                </a:solidFill>
                <a:latin typeface="Georgia"/>
                <a:cs typeface="Georgia"/>
              </a:rPr>
              <a:t>.</a:t>
            </a:r>
            <a:endParaRPr sz="1600" dirty="0">
              <a:solidFill>
                <a:schemeClr val="accent6"/>
              </a:solidFill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681" y="324421"/>
            <a:ext cx="8229600" cy="1275779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cs typeface="Georgia"/>
              </a:rPr>
              <a:t>Your One-Stop-Shop for</a:t>
            </a:r>
            <a:endParaRPr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/>
              <a:cs typeface="Georgia"/>
            </a:endParaRPr>
          </a:p>
          <a:p>
            <a:pPr marR="1270" algn="ctr">
              <a:lnSpc>
                <a:spcPct val="100000"/>
              </a:lnSpc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cs typeface="Georgia"/>
              </a:rPr>
              <a:t>Earning a College Scholarship</a:t>
            </a:r>
            <a:endParaRPr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>
            <a:off x="383539" y="6447203"/>
            <a:ext cx="5081089" cy="2583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656" y="1698170"/>
            <a:ext cx="6338024" cy="456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333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Your Student Profile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2025135"/>
            <a:ext cx="2813304" cy="3866388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2417" y="2377440"/>
            <a:ext cx="2332990" cy="2891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the links </a:t>
            </a:r>
            <a:r>
              <a:rPr sz="2100" spc="19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u</a:t>
            </a:r>
            <a:r>
              <a:rPr sz="2100" spc="1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z="2100" spc="21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d</a:t>
            </a:r>
            <a:r>
              <a:rPr sz="2100" spc="1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e</a:t>
            </a:r>
            <a:r>
              <a:rPr sz="2100" spc="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r</a:t>
            </a:r>
            <a:r>
              <a:rPr sz="2100"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“My</a:t>
            </a:r>
            <a:r>
              <a:rPr sz="2100" spc="4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12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Information”</a:t>
            </a:r>
            <a:r>
              <a:rPr sz="2100" spc="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13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to</a:t>
            </a:r>
            <a:r>
              <a:rPr sz="2100"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12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edit</a:t>
            </a:r>
            <a:r>
              <a:rPr sz="2100" spc="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85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tions of yo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r pr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e. N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1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ss b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rs and</a:t>
            </a:r>
            <a:r>
              <a:rPr sz="21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color mat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el of 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omplete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4657" y="3211286"/>
            <a:ext cx="1513114" cy="2680236"/>
          </a:xfrm>
          <a:custGeom>
            <a:avLst/>
            <a:gdLst/>
            <a:ahLst/>
            <a:cxnLst/>
            <a:rect l="l" t="t" r="r" b="b"/>
            <a:pathLst>
              <a:path w="1485849" h="2108200">
                <a:moveTo>
                  <a:pt x="0" y="1054100"/>
                </a:moveTo>
                <a:lnTo>
                  <a:pt x="2462" y="967646"/>
                </a:lnTo>
                <a:lnTo>
                  <a:pt x="9724" y="883118"/>
                </a:lnTo>
                <a:lnTo>
                  <a:pt x="21592" y="800786"/>
                </a:lnTo>
                <a:lnTo>
                  <a:pt x="37876" y="720921"/>
                </a:lnTo>
                <a:lnTo>
                  <a:pt x="58385" y="643794"/>
                </a:lnTo>
                <a:lnTo>
                  <a:pt x="82926" y="569678"/>
                </a:lnTo>
                <a:lnTo>
                  <a:pt x="111310" y="498843"/>
                </a:lnTo>
                <a:lnTo>
                  <a:pt x="143345" y="431560"/>
                </a:lnTo>
                <a:lnTo>
                  <a:pt x="178839" y="368101"/>
                </a:lnTo>
                <a:lnTo>
                  <a:pt x="217601" y="308737"/>
                </a:lnTo>
                <a:lnTo>
                  <a:pt x="259441" y="253739"/>
                </a:lnTo>
                <a:lnTo>
                  <a:pt x="304166" y="203378"/>
                </a:lnTo>
                <a:lnTo>
                  <a:pt x="351585" y="157927"/>
                </a:lnTo>
                <a:lnTo>
                  <a:pt x="401507" y="117655"/>
                </a:lnTo>
                <a:lnTo>
                  <a:pt x="453742" y="82835"/>
                </a:lnTo>
                <a:lnTo>
                  <a:pt x="508097" y="53738"/>
                </a:lnTo>
                <a:lnTo>
                  <a:pt x="564382" y="30634"/>
                </a:lnTo>
                <a:lnTo>
                  <a:pt x="622404" y="13796"/>
                </a:lnTo>
                <a:lnTo>
                  <a:pt x="681974" y="3494"/>
                </a:lnTo>
                <a:lnTo>
                  <a:pt x="742899" y="0"/>
                </a:lnTo>
                <a:lnTo>
                  <a:pt x="803834" y="3494"/>
                </a:lnTo>
                <a:lnTo>
                  <a:pt x="863413" y="13796"/>
                </a:lnTo>
                <a:lnTo>
                  <a:pt x="921444" y="30634"/>
                </a:lnTo>
                <a:lnTo>
                  <a:pt x="977735" y="53738"/>
                </a:lnTo>
                <a:lnTo>
                  <a:pt x="1032096" y="82835"/>
                </a:lnTo>
                <a:lnTo>
                  <a:pt x="1084335" y="117655"/>
                </a:lnTo>
                <a:lnTo>
                  <a:pt x="1134261" y="157927"/>
                </a:lnTo>
                <a:lnTo>
                  <a:pt x="1181683" y="203378"/>
                </a:lnTo>
                <a:lnTo>
                  <a:pt x="1226410" y="253739"/>
                </a:lnTo>
                <a:lnTo>
                  <a:pt x="1268250" y="308737"/>
                </a:lnTo>
                <a:lnTo>
                  <a:pt x="1307013" y="368101"/>
                </a:lnTo>
                <a:lnTo>
                  <a:pt x="1342507" y="431560"/>
                </a:lnTo>
                <a:lnTo>
                  <a:pt x="1374542" y="498843"/>
                </a:lnTo>
                <a:lnTo>
                  <a:pt x="1402925" y="569678"/>
                </a:lnTo>
                <a:lnTo>
                  <a:pt x="1427466" y="643794"/>
                </a:lnTo>
                <a:lnTo>
                  <a:pt x="1447974" y="720921"/>
                </a:lnTo>
                <a:lnTo>
                  <a:pt x="1464258" y="800786"/>
                </a:lnTo>
                <a:lnTo>
                  <a:pt x="1476125" y="883118"/>
                </a:lnTo>
                <a:lnTo>
                  <a:pt x="1483386" y="967646"/>
                </a:lnTo>
                <a:lnTo>
                  <a:pt x="1485849" y="1054100"/>
                </a:lnTo>
                <a:lnTo>
                  <a:pt x="1483386" y="1140553"/>
                </a:lnTo>
                <a:lnTo>
                  <a:pt x="1476125" y="1225081"/>
                </a:lnTo>
                <a:lnTo>
                  <a:pt x="1464258" y="1307413"/>
                </a:lnTo>
                <a:lnTo>
                  <a:pt x="1447974" y="1387278"/>
                </a:lnTo>
                <a:lnTo>
                  <a:pt x="1427466" y="1464405"/>
                </a:lnTo>
                <a:lnTo>
                  <a:pt x="1402925" y="1538521"/>
                </a:lnTo>
                <a:lnTo>
                  <a:pt x="1374542" y="1609356"/>
                </a:lnTo>
                <a:lnTo>
                  <a:pt x="1342507" y="1676639"/>
                </a:lnTo>
                <a:lnTo>
                  <a:pt x="1307013" y="1740098"/>
                </a:lnTo>
                <a:lnTo>
                  <a:pt x="1268250" y="1799463"/>
                </a:lnTo>
                <a:lnTo>
                  <a:pt x="1226410" y="1854460"/>
                </a:lnTo>
                <a:lnTo>
                  <a:pt x="1181683" y="1904821"/>
                </a:lnTo>
                <a:lnTo>
                  <a:pt x="1134261" y="1950272"/>
                </a:lnTo>
                <a:lnTo>
                  <a:pt x="1084335" y="1990544"/>
                </a:lnTo>
                <a:lnTo>
                  <a:pt x="1032096" y="2025364"/>
                </a:lnTo>
                <a:lnTo>
                  <a:pt x="977735" y="2054461"/>
                </a:lnTo>
                <a:lnTo>
                  <a:pt x="921444" y="2077565"/>
                </a:lnTo>
                <a:lnTo>
                  <a:pt x="863413" y="2094403"/>
                </a:lnTo>
                <a:lnTo>
                  <a:pt x="803834" y="2104705"/>
                </a:lnTo>
                <a:lnTo>
                  <a:pt x="742899" y="2108200"/>
                </a:lnTo>
                <a:lnTo>
                  <a:pt x="681974" y="2104705"/>
                </a:lnTo>
                <a:lnTo>
                  <a:pt x="622404" y="2094403"/>
                </a:lnTo>
                <a:lnTo>
                  <a:pt x="564382" y="2077565"/>
                </a:lnTo>
                <a:lnTo>
                  <a:pt x="508097" y="2054461"/>
                </a:lnTo>
                <a:lnTo>
                  <a:pt x="453742" y="2025364"/>
                </a:lnTo>
                <a:lnTo>
                  <a:pt x="401507" y="1990544"/>
                </a:lnTo>
                <a:lnTo>
                  <a:pt x="351585" y="1950272"/>
                </a:lnTo>
                <a:lnTo>
                  <a:pt x="304166" y="1904821"/>
                </a:lnTo>
                <a:lnTo>
                  <a:pt x="259441" y="1854460"/>
                </a:lnTo>
                <a:lnTo>
                  <a:pt x="217601" y="1799463"/>
                </a:lnTo>
                <a:lnTo>
                  <a:pt x="178839" y="1740098"/>
                </a:lnTo>
                <a:lnTo>
                  <a:pt x="143345" y="1676639"/>
                </a:lnTo>
                <a:lnTo>
                  <a:pt x="111310" y="1609356"/>
                </a:lnTo>
                <a:lnTo>
                  <a:pt x="82926" y="1538521"/>
                </a:lnTo>
                <a:lnTo>
                  <a:pt x="58385" y="1464405"/>
                </a:lnTo>
                <a:lnTo>
                  <a:pt x="37876" y="1387278"/>
                </a:lnTo>
                <a:lnTo>
                  <a:pt x="21592" y="1307413"/>
                </a:lnTo>
                <a:lnTo>
                  <a:pt x="9724" y="1225081"/>
                </a:lnTo>
                <a:lnTo>
                  <a:pt x="2462" y="1140553"/>
                </a:lnTo>
                <a:lnTo>
                  <a:pt x="0" y="1054100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8542" y="2664606"/>
            <a:ext cx="3950859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864860" cy="244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8925" algn="l">
              <a:lnSpc>
                <a:spcPct val="100000"/>
              </a:lnSpc>
            </a:pPr>
            <a:r>
              <a:rPr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Basic Information</a:t>
            </a:r>
            <a:endParaRPr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717" y="1654628"/>
            <a:ext cx="7373620" cy="420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5352" y="3121151"/>
            <a:ext cx="2647187" cy="223418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0591" y="3424428"/>
            <a:ext cx="377952" cy="49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80047" y="3404615"/>
            <a:ext cx="2424683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80047" y="3678935"/>
            <a:ext cx="2145792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0047" y="3953255"/>
            <a:ext cx="2412492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047" y="4227576"/>
            <a:ext cx="2182368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7210" y="3479292"/>
            <a:ext cx="22987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 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star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**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are 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on from 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ch 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ctio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45423" y="4227576"/>
            <a:ext cx="381000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3076" y="4541520"/>
            <a:ext cx="1965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55079" y="4541520"/>
            <a:ext cx="1965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80047" y="4639055"/>
            <a:ext cx="371855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90771" y="3651503"/>
            <a:ext cx="2325624" cy="1135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20670" y="4238243"/>
            <a:ext cx="223724" cy="512064"/>
          </a:xfrm>
          <a:custGeom>
            <a:avLst/>
            <a:gdLst/>
            <a:ahLst/>
            <a:cxnLst/>
            <a:rect l="l" t="t" r="r" b="b"/>
            <a:pathLst>
              <a:path w="223724" h="211111">
                <a:moveTo>
                  <a:pt x="0" y="105650"/>
                </a:moveTo>
                <a:lnTo>
                  <a:pt x="8620" y="64916"/>
                </a:lnTo>
                <a:lnTo>
                  <a:pt x="32162" y="31518"/>
                </a:lnTo>
                <a:lnTo>
                  <a:pt x="67145" y="8773"/>
                </a:lnTo>
                <a:lnTo>
                  <a:pt x="110088" y="0"/>
                </a:lnTo>
                <a:lnTo>
                  <a:pt x="125418" y="928"/>
                </a:lnTo>
                <a:lnTo>
                  <a:pt x="166930" y="13935"/>
                </a:lnTo>
                <a:lnTo>
                  <a:pt x="199212" y="39758"/>
                </a:lnTo>
                <a:lnTo>
                  <a:pt x="219032" y="75161"/>
                </a:lnTo>
                <a:lnTo>
                  <a:pt x="223724" y="102488"/>
                </a:lnTo>
                <a:lnTo>
                  <a:pt x="222761" y="117194"/>
                </a:lnTo>
                <a:lnTo>
                  <a:pt x="209165" y="156854"/>
                </a:lnTo>
                <a:lnTo>
                  <a:pt x="182109" y="187583"/>
                </a:lnTo>
                <a:lnTo>
                  <a:pt x="144935" y="206494"/>
                </a:lnTo>
                <a:lnTo>
                  <a:pt x="116183" y="211111"/>
                </a:lnTo>
                <a:lnTo>
                  <a:pt x="100467" y="210220"/>
                </a:lnTo>
                <a:lnTo>
                  <a:pt x="58188" y="197553"/>
                </a:lnTo>
                <a:lnTo>
                  <a:pt x="25479" y="172314"/>
                </a:lnTo>
                <a:lnTo>
                  <a:pt x="5247" y="137613"/>
                </a:lnTo>
                <a:lnTo>
                  <a:pt x="0" y="105650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320574" cy="404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20670" y="3121151"/>
            <a:ext cx="223724" cy="358140"/>
          </a:xfrm>
          <a:prstGeom prst="ellipse">
            <a:avLst/>
          </a:prstGeom>
          <a:noFill/>
          <a:ln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ject 16"/>
          <p:cNvSpPr/>
          <p:nvPr/>
        </p:nvSpPr>
        <p:spPr>
          <a:xfrm>
            <a:off x="2820670" y="5075353"/>
            <a:ext cx="223724" cy="476360"/>
          </a:xfrm>
          <a:custGeom>
            <a:avLst/>
            <a:gdLst/>
            <a:ahLst/>
            <a:cxnLst/>
            <a:rect l="l" t="t" r="r" b="b"/>
            <a:pathLst>
              <a:path w="223724" h="211111">
                <a:moveTo>
                  <a:pt x="0" y="105650"/>
                </a:moveTo>
                <a:lnTo>
                  <a:pt x="8620" y="64916"/>
                </a:lnTo>
                <a:lnTo>
                  <a:pt x="32162" y="31518"/>
                </a:lnTo>
                <a:lnTo>
                  <a:pt x="67145" y="8773"/>
                </a:lnTo>
                <a:lnTo>
                  <a:pt x="110088" y="0"/>
                </a:lnTo>
                <a:lnTo>
                  <a:pt x="125418" y="928"/>
                </a:lnTo>
                <a:lnTo>
                  <a:pt x="166930" y="13935"/>
                </a:lnTo>
                <a:lnTo>
                  <a:pt x="199212" y="39758"/>
                </a:lnTo>
                <a:lnTo>
                  <a:pt x="219032" y="75161"/>
                </a:lnTo>
                <a:lnTo>
                  <a:pt x="223724" y="102488"/>
                </a:lnTo>
                <a:lnTo>
                  <a:pt x="222761" y="117194"/>
                </a:lnTo>
                <a:lnTo>
                  <a:pt x="209165" y="156854"/>
                </a:lnTo>
                <a:lnTo>
                  <a:pt x="182109" y="187583"/>
                </a:lnTo>
                <a:lnTo>
                  <a:pt x="144935" y="206494"/>
                </a:lnTo>
                <a:lnTo>
                  <a:pt x="116183" y="211111"/>
                </a:lnTo>
                <a:lnTo>
                  <a:pt x="100467" y="210220"/>
                </a:lnTo>
                <a:lnTo>
                  <a:pt x="58188" y="197553"/>
                </a:lnTo>
                <a:lnTo>
                  <a:pt x="25479" y="172314"/>
                </a:lnTo>
                <a:lnTo>
                  <a:pt x="5247" y="137613"/>
                </a:lnTo>
                <a:lnTo>
                  <a:pt x="0" y="105650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6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57" y="1621971"/>
            <a:ext cx="7395083" cy="441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</a:pPr>
            <a:r>
              <a:rPr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Additional Information</a:t>
            </a:r>
            <a:endParaRPr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5252" y="4233135"/>
            <a:ext cx="301245" cy="1634477"/>
          </a:xfrm>
          <a:custGeom>
            <a:avLst/>
            <a:gdLst/>
            <a:ahLst/>
            <a:cxnLst/>
            <a:rect l="l" t="t" r="r" b="b"/>
            <a:pathLst>
              <a:path w="223848" h="211106">
                <a:moveTo>
                  <a:pt x="0" y="105648"/>
                </a:moveTo>
                <a:lnTo>
                  <a:pt x="8630" y="64937"/>
                </a:lnTo>
                <a:lnTo>
                  <a:pt x="32189" y="31550"/>
                </a:lnTo>
                <a:lnTo>
                  <a:pt x="67180" y="8800"/>
                </a:lnTo>
                <a:lnTo>
                  <a:pt x="110105" y="0"/>
                </a:lnTo>
                <a:lnTo>
                  <a:pt x="125425" y="927"/>
                </a:lnTo>
                <a:lnTo>
                  <a:pt x="166941" y="13920"/>
                </a:lnTo>
                <a:lnTo>
                  <a:pt x="199258" y="39718"/>
                </a:lnTo>
                <a:lnTo>
                  <a:pt x="219126" y="75091"/>
                </a:lnTo>
                <a:lnTo>
                  <a:pt x="223848" y="102397"/>
                </a:lnTo>
                <a:lnTo>
                  <a:pt x="222885" y="117117"/>
                </a:lnTo>
                <a:lnTo>
                  <a:pt x="209276" y="156805"/>
                </a:lnTo>
                <a:lnTo>
                  <a:pt x="182214" y="187549"/>
                </a:lnTo>
                <a:lnTo>
                  <a:pt x="145072" y="206475"/>
                </a:lnTo>
                <a:lnTo>
                  <a:pt x="116376" y="211106"/>
                </a:lnTo>
                <a:lnTo>
                  <a:pt x="100656" y="210218"/>
                </a:lnTo>
                <a:lnTo>
                  <a:pt x="58351" y="197574"/>
                </a:lnTo>
                <a:lnTo>
                  <a:pt x="25593" y="172378"/>
                </a:lnTo>
                <a:lnTo>
                  <a:pt x="5300" y="137729"/>
                </a:lnTo>
                <a:lnTo>
                  <a:pt x="0" y="105648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5352" y="2113788"/>
            <a:ext cx="2659378" cy="254660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3076" y="2455164"/>
            <a:ext cx="196596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60591" y="2572511"/>
            <a:ext cx="377952" cy="49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0047" y="2552700"/>
            <a:ext cx="2424683" cy="522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047" y="2827020"/>
            <a:ext cx="2424683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0047" y="3101339"/>
            <a:ext cx="1078992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2047" y="3101339"/>
            <a:ext cx="990600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5656" y="3101339"/>
            <a:ext cx="824483" cy="5227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0047" y="3375659"/>
            <a:ext cx="1167383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0440" y="3375659"/>
            <a:ext cx="1143000" cy="522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80047" y="3649979"/>
            <a:ext cx="1485900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48956" y="3649979"/>
            <a:ext cx="1117092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80047" y="3922776"/>
            <a:ext cx="1103376" cy="5227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87210" y="2627650"/>
            <a:ext cx="2298065" cy="165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defTabSz="914400" fontAlgn="auto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ems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 si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star * are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rt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pc="-3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stat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rs to sh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w 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rce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 com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ch secti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66431" y="3924300"/>
            <a:ext cx="371855" cy="5227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06367" y="2941320"/>
            <a:ext cx="2418588" cy="1463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55" y="1637703"/>
            <a:ext cx="6161990" cy="450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25613" indent="-1557338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Schools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2095" y="2385278"/>
            <a:ext cx="2694431" cy="201625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9944" y="2394204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80047" y="2394204"/>
            <a:ext cx="2316479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89064" y="2699004"/>
            <a:ext cx="145389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01583" y="2699004"/>
            <a:ext cx="41147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93507" y="3052572"/>
            <a:ext cx="172211" cy="234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22464" y="3052572"/>
            <a:ext cx="172211" cy="234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8816" y="3125723"/>
            <a:ext cx="2148839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44056" y="3430523"/>
            <a:ext cx="2345436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8271" y="3735323"/>
            <a:ext cx="1869948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28638" y="2471165"/>
            <a:ext cx="2026920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e comple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5405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rate!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950"/>
              </a:lnSpc>
              <a:spcBef>
                <a:spcPts val="10"/>
              </a:spcBef>
              <a:spcAft>
                <a:spcPts val="0"/>
              </a:spcAft>
            </a:pPr>
            <a:endParaRPr sz="950">
              <a:solidFill>
                <a:prstClr val="black"/>
              </a:solidFill>
              <a:latin typeface="Calibri"/>
            </a:endParaRPr>
          </a:p>
          <a:p>
            <a:pPr marL="76200" marR="12700" indent="-15240"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0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to more</a:t>
            </a:r>
            <a:r>
              <a:rPr sz="20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hola</a:t>
            </a:r>
            <a:r>
              <a:rPr sz="20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350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opportuni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ies.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76843" y="3736847"/>
            <a:ext cx="402335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429431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148" y="1596809"/>
            <a:ext cx="6365684" cy="4294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333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GPA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7334" y="2113788"/>
            <a:ext cx="2787396" cy="3945636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6200" y="2633472"/>
            <a:ext cx="502920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5476" y="3070860"/>
            <a:ext cx="156972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01384" y="3070860"/>
            <a:ext cx="155447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82840" y="3678935"/>
            <a:ext cx="381000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30696" y="3995928"/>
            <a:ext cx="205740" cy="240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87084" y="3995928"/>
            <a:ext cx="178308" cy="240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3383" y="2312986"/>
            <a:ext cx="2515297" cy="360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9860" marR="628015" defTabSz="914400" fontAlgn="auto">
              <a:spcBef>
                <a:spcPts val="0"/>
              </a:spcBef>
              <a:spcAft>
                <a:spcPts val="0"/>
              </a:spcAft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Acc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racy is important!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850"/>
              </a:lnSpc>
              <a:spcBef>
                <a:spcPts val="3"/>
              </a:spcBef>
              <a:spcAft>
                <a:spcPts val="0"/>
              </a:spcAft>
            </a:pPr>
            <a:endParaRPr sz="850" dirty="0">
              <a:solidFill>
                <a:prstClr val="black"/>
              </a:solidFill>
              <a:latin typeface="Calibri"/>
            </a:endParaRPr>
          </a:p>
          <a:p>
            <a:pPr marL="241300" marR="320675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be com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tra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scri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950"/>
              </a:lnSpc>
              <a:spcBef>
                <a:spcPts val="12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950" dirty="0">
              <a:solidFill>
                <a:prstClr val="black"/>
              </a:solidFill>
              <a:latin typeface="Calibri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pc="-1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rt 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rce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.0 sca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e, click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pc="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“My</a:t>
            </a:r>
            <a:r>
              <a:rPr spc="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sch</a:t>
            </a:r>
            <a:r>
              <a:rPr spc="1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</a:t>
            </a:r>
            <a:r>
              <a:rPr spc="114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ol</a:t>
            </a:r>
            <a:r>
              <a:rPr spc="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d</a:t>
            </a:r>
            <a:r>
              <a:rPr spc="1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</a:t>
            </a:r>
            <a:r>
              <a:rPr spc="1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es</a:t>
            </a:r>
            <a:r>
              <a:rPr spc="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pc="11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ot</a:t>
            </a:r>
            <a:r>
              <a:rPr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75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3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defTabSz="914400" fontAlgn="auto">
              <a:lnSpc>
                <a:spcPts val="2150"/>
              </a:lnSpc>
              <a:spcBef>
                <a:spcPts val="0"/>
              </a:spcBef>
              <a:spcAft>
                <a:spcPts val="0"/>
              </a:spcAft>
            </a:pPr>
            <a:r>
              <a:rPr spc="10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4.0</a:t>
            </a:r>
            <a:r>
              <a:rPr spc="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4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scal</a:t>
            </a:r>
            <a:r>
              <a:rPr spc="1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e</a:t>
            </a:r>
            <a:r>
              <a:rPr spc="-3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.”</a:t>
            </a:r>
            <a:endParaRPr dirty="0">
              <a:solidFill>
                <a:prstClr val="black"/>
              </a:solidFill>
              <a:latin typeface="HelveticaNeueLT Pro 57 Cn"/>
              <a:cs typeface="HelveticaNeueLT Pro 57 C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33131" y="5446776"/>
            <a:ext cx="371855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38344" y="3505200"/>
            <a:ext cx="1147572" cy="894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92086" y="3293364"/>
            <a:ext cx="2677885" cy="646936"/>
          </a:xfrm>
          <a:custGeom>
            <a:avLst/>
            <a:gdLst/>
            <a:ahLst/>
            <a:cxnLst/>
            <a:rect l="l" t="t" r="r" b="b"/>
            <a:pathLst>
              <a:path w="2720721" h="568960">
                <a:moveTo>
                  <a:pt x="0" y="284480"/>
                </a:moveTo>
                <a:lnTo>
                  <a:pt x="17805" y="238339"/>
                </a:lnTo>
                <a:lnTo>
                  <a:pt x="69356" y="194568"/>
                </a:lnTo>
                <a:lnTo>
                  <a:pt x="106910" y="173753"/>
                </a:lnTo>
                <a:lnTo>
                  <a:pt x="151849" y="153751"/>
                </a:lnTo>
                <a:lnTo>
                  <a:pt x="203825" y="134634"/>
                </a:lnTo>
                <a:lnTo>
                  <a:pt x="262485" y="116476"/>
                </a:lnTo>
                <a:lnTo>
                  <a:pt x="327481" y="99349"/>
                </a:lnTo>
                <a:lnTo>
                  <a:pt x="398462" y="83327"/>
                </a:lnTo>
                <a:lnTo>
                  <a:pt x="475078" y="68484"/>
                </a:lnTo>
                <a:lnTo>
                  <a:pt x="556979" y="54892"/>
                </a:lnTo>
                <a:lnTo>
                  <a:pt x="643814" y="42625"/>
                </a:lnTo>
                <a:lnTo>
                  <a:pt x="735235" y="31755"/>
                </a:lnTo>
                <a:lnTo>
                  <a:pt x="830889" y="22357"/>
                </a:lnTo>
                <a:lnTo>
                  <a:pt x="930428" y="14504"/>
                </a:lnTo>
                <a:lnTo>
                  <a:pt x="1033501" y="8268"/>
                </a:lnTo>
                <a:lnTo>
                  <a:pt x="1139758" y="3723"/>
                </a:lnTo>
                <a:lnTo>
                  <a:pt x="1248849" y="943"/>
                </a:lnTo>
                <a:lnTo>
                  <a:pt x="1360423" y="0"/>
                </a:lnTo>
                <a:lnTo>
                  <a:pt x="1471980" y="943"/>
                </a:lnTo>
                <a:lnTo>
                  <a:pt x="1581055" y="3723"/>
                </a:lnTo>
                <a:lnTo>
                  <a:pt x="1687297" y="8268"/>
                </a:lnTo>
                <a:lnTo>
                  <a:pt x="1790357" y="14504"/>
                </a:lnTo>
                <a:lnTo>
                  <a:pt x="1889885" y="22357"/>
                </a:lnTo>
                <a:lnTo>
                  <a:pt x="1985529" y="31755"/>
                </a:lnTo>
                <a:lnTo>
                  <a:pt x="2076940" y="42625"/>
                </a:lnTo>
                <a:lnTo>
                  <a:pt x="2163769" y="54892"/>
                </a:lnTo>
                <a:lnTo>
                  <a:pt x="2245663" y="68484"/>
                </a:lnTo>
                <a:lnTo>
                  <a:pt x="2322274" y="83327"/>
                </a:lnTo>
                <a:lnTo>
                  <a:pt x="2393251" y="99349"/>
                </a:lnTo>
                <a:lnTo>
                  <a:pt x="2458243" y="116476"/>
                </a:lnTo>
                <a:lnTo>
                  <a:pt x="2516901" y="134634"/>
                </a:lnTo>
                <a:lnTo>
                  <a:pt x="2568874" y="153751"/>
                </a:lnTo>
                <a:lnTo>
                  <a:pt x="2613812" y="173753"/>
                </a:lnTo>
                <a:lnTo>
                  <a:pt x="2651365" y="194568"/>
                </a:lnTo>
                <a:lnTo>
                  <a:pt x="2702915" y="238339"/>
                </a:lnTo>
                <a:lnTo>
                  <a:pt x="2720721" y="284480"/>
                </a:lnTo>
                <a:lnTo>
                  <a:pt x="2716211" y="307809"/>
                </a:lnTo>
                <a:lnTo>
                  <a:pt x="2681183" y="352838"/>
                </a:lnTo>
                <a:lnTo>
                  <a:pt x="2613812" y="395206"/>
                </a:lnTo>
                <a:lnTo>
                  <a:pt x="2568874" y="415208"/>
                </a:lnTo>
                <a:lnTo>
                  <a:pt x="2516901" y="434325"/>
                </a:lnTo>
                <a:lnTo>
                  <a:pt x="2458243" y="452483"/>
                </a:lnTo>
                <a:lnTo>
                  <a:pt x="2393251" y="469610"/>
                </a:lnTo>
                <a:lnTo>
                  <a:pt x="2322274" y="485632"/>
                </a:lnTo>
                <a:lnTo>
                  <a:pt x="2245663" y="500475"/>
                </a:lnTo>
                <a:lnTo>
                  <a:pt x="2163769" y="514067"/>
                </a:lnTo>
                <a:lnTo>
                  <a:pt x="2076940" y="526334"/>
                </a:lnTo>
                <a:lnTo>
                  <a:pt x="1985529" y="537204"/>
                </a:lnTo>
                <a:lnTo>
                  <a:pt x="1889885" y="546602"/>
                </a:lnTo>
                <a:lnTo>
                  <a:pt x="1790357" y="554455"/>
                </a:lnTo>
                <a:lnTo>
                  <a:pt x="1687297" y="560691"/>
                </a:lnTo>
                <a:lnTo>
                  <a:pt x="1581055" y="565236"/>
                </a:lnTo>
                <a:lnTo>
                  <a:pt x="1471980" y="568016"/>
                </a:lnTo>
                <a:lnTo>
                  <a:pt x="1360423" y="568960"/>
                </a:lnTo>
                <a:lnTo>
                  <a:pt x="1248849" y="568016"/>
                </a:lnTo>
                <a:lnTo>
                  <a:pt x="1139758" y="565236"/>
                </a:lnTo>
                <a:lnTo>
                  <a:pt x="1033501" y="560691"/>
                </a:lnTo>
                <a:lnTo>
                  <a:pt x="930428" y="554455"/>
                </a:lnTo>
                <a:lnTo>
                  <a:pt x="830889" y="546602"/>
                </a:lnTo>
                <a:lnTo>
                  <a:pt x="735235" y="537204"/>
                </a:lnTo>
                <a:lnTo>
                  <a:pt x="643814" y="526334"/>
                </a:lnTo>
                <a:lnTo>
                  <a:pt x="556979" y="514067"/>
                </a:lnTo>
                <a:lnTo>
                  <a:pt x="475078" y="500475"/>
                </a:lnTo>
                <a:lnTo>
                  <a:pt x="398462" y="485632"/>
                </a:lnTo>
                <a:lnTo>
                  <a:pt x="327481" y="469610"/>
                </a:lnTo>
                <a:lnTo>
                  <a:pt x="262485" y="452483"/>
                </a:lnTo>
                <a:lnTo>
                  <a:pt x="203825" y="434325"/>
                </a:lnTo>
                <a:lnTo>
                  <a:pt x="151849" y="415208"/>
                </a:lnTo>
                <a:lnTo>
                  <a:pt x="106910" y="395206"/>
                </a:lnTo>
                <a:lnTo>
                  <a:pt x="69356" y="374391"/>
                </a:lnTo>
                <a:lnTo>
                  <a:pt x="17805" y="330620"/>
                </a:lnTo>
                <a:lnTo>
                  <a:pt x="0" y="284480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309689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612138"/>
            <a:ext cx="627888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333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Class Rank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9851" y="2341842"/>
            <a:ext cx="2740152" cy="387390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5595" y="3604259"/>
            <a:ext cx="371855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4600" y="3913632"/>
            <a:ext cx="193548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6603" y="3913632"/>
            <a:ext cx="193548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4600" y="2578689"/>
            <a:ext cx="2430652" cy="34846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0" indent="-228600" algn="just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k is us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 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3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 me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mic pr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ss.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41300" marR="127000" indent="-228600" algn="just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If your school ranks students, you will need to indicate the system used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1000"/>
              </a:lnSpc>
              <a:spcBef>
                <a:spcPts val="79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es 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k s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ts, </a:t>
            </a:r>
            <a:r>
              <a:rPr spc="1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se</a:t>
            </a:r>
            <a:r>
              <a:rPr spc="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l</a:t>
            </a:r>
            <a:r>
              <a:rPr spc="12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ect</a:t>
            </a:r>
            <a:r>
              <a:rPr spc="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2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“N</a:t>
            </a:r>
            <a:r>
              <a:rPr spc="10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</a:t>
            </a:r>
            <a:r>
              <a:rPr spc="-14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”</a:t>
            </a:r>
            <a:r>
              <a:rPr spc="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pc="1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pc="1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d</a:t>
            </a:r>
            <a:r>
              <a:rPr spc="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8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ave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lang="en-US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28304" y="4838700"/>
            <a:ext cx="371855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38571" y="3084576"/>
            <a:ext cx="851915" cy="1155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189946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610398"/>
            <a:ext cx="7083171" cy="4326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333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Test Scores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6208" y="4334255"/>
            <a:ext cx="2673095" cy="1513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1175" y="4437462"/>
            <a:ext cx="2445367" cy="123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defTabSz="914400" fontAlgn="auto">
              <a:lnSpc>
                <a:spcPct val="99800"/>
              </a:lnSpc>
              <a:spcBef>
                <a:spcPts val="0"/>
              </a:spcBef>
              <a:spcAft>
                <a:spcPts val="0"/>
              </a:spcAf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ick</a:t>
            </a: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utton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 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formati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n!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8643" y="5148071"/>
            <a:ext cx="371855" cy="52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61176" y="3261359"/>
            <a:ext cx="461772" cy="103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625374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97660"/>
            <a:ext cx="6859905" cy="3834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68275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Activities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0100" y="3970020"/>
            <a:ext cx="4215384" cy="228752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62188" y="4695444"/>
            <a:ext cx="371855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84776" y="5006340"/>
            <a:ext cx="193548" cy="263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16779" y="5006340"/>
            <a:ext cx="193548" cy="263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31842" y="4241228"/>
            <a:ext cx="3854958" cy="19279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pc="-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hoo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n-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hoo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 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2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curr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activ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ties (ch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rch, sp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rts,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vol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etc.).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1000"/>
              </a:lnSpc>
              <a:spcBef>
                <a:spcPts val="77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marL="241300" marR="140970" indent="-228600" defTabSz="914400" fontAlgn="auto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he 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3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ip 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95415" y="5655564"/>
            <a:ext cx="37185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75376" y="3154679"/>
            <a:ext cx="460248" cy="84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291836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896997"/>
            <a:ext cx="6840093" cy="429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333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Employment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3857" y="3023616"/>
            <a:ext cx="3085448" cy="159192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6257" y="3474481"/>
            <a:ext cx="2841172" cy="8467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063" marR="12700" indent="-119063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Enter all your employment information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72300" y="4212335"/>
            <a:ext cx="381000" cy="52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4444" y="3220211"/>
            <a:ext cx="1509412" cy="677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440317" cy="244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163775" y="6356350"/>
            <a:ext cx="520288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Calvin Coolidge Alumni Association Dollars for Scholars  November 2013.</a:t>
            </a:r>
            <a:endParaRPr lang="en-US" dirty="0"/>
          </a:p>
        </p:txBody>
      </p:sp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0" y="435429"/>
            <a:ext cx="9144000" cy="9191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1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 Profile: Parent/Guardian Information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284"/>
          <a:stretch/>
        </p:blipFill>
        <p:spPr bwMode="auto">
          <a:xfrm>
            <a:off x="163775" y="1712130"/>
            <a:ext cx="6216834" cy="3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49532" y="1354592"/>
            <a:ext cx="2442670" cy="509121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prst="convex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under 18, you need parental consent to apply for scholarships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 Enter your parent information and request consent.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over 18, you do not need consent but can still enter your parent information.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under 18 but legally emancipated you can click here.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08175" y="4461496"/>
            <a:ext cx="841357" cy="70921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1587874" y="4162566"/>
            <a:ext cx="2298326" cy="427605"/>
          </a:xfrm>
          <a:prstGeom prst="ellipse">
            <a:avLst/>
          </a:prstGeom>
          <a:noFill/>
          <a:ln w="19050">
            <a:solidFill>
              <a:srgbClr val="E68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107AD-2225-574A-AC37-958E82BC11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43 -0.39718 L 1.69733E-6 1.449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4862" y="6343650"/>
            <a:ext cx="525065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Calvin Coolidge Alumni Association Dollars for Scholars . November 2013.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How filling out a single profile can lead to multiple scholarships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900" dirty="0" smtClean="0"/>
              <a:t>Your One-Stop-Shop for Cash for College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A3F59-7BE3-B04F-8BCB-69AABD7AD0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128" y="332172"/>
            <a:ext cx="8260672" cy="10394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Financial Information</a:t>
            </a:r>
            <a:endParaRPr lang="en-US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9909" y="6328189"/>
            <a:ext cx="56118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Calvin Coolidge Alumni Association Dollars for Scholars  November 2013.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477963"/>
            <a:ext cx="5509783" cy="45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98221" y="1259069"/>
            <a:ext cx="2988579" cy="523422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prst="convex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order to be considered for needs based scholarships, you need to have financial info in your profile.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There are three different methods of financial info, you can use one or all of them. Check with your local chapter to confirm which method they use.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do not want to be eligible for needs based scholarships, you can click the “I do not wish to include financial information button”.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75828" y="2461409"/>
            <a:ext cx="1283366" cy="427605"/>
          </a:xfrm>
          <a:prstGeom prst="ellipse">
            <a:avLst/>
          </a:prstGeom>
          <a:noFill/>
          <a:ln w="19050">
            <a:solidFill>
              <a:srgbClr val="E68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15209" y="3182464"/>
            <a:ext cx="1283366" cy="427605"/>
          </a:xfrm>
          <a:prstGeom prst="ellipse">
            <a:avLst/>
          </a:prstGeom>
          <a:noFill/>
          <a:ln w="19050">
            <a:solidFill>
              <a:srgbClr val="E68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51419" y="3980844"/>
            <a:ext cx="1283366" cy="427605"/>
          </a:xfrm>
          <a:prstGeom prst="ellipse">
            <a:avLst/>
          </a:prstGeom>
          <a:noFill/>
          <a:ln w="19050">
            <a:solidFill>
              <a:srgbClr val="E68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3542" y="6492384"/>
            <a:ext cx="1023257" cy="336964"/>
          </a:xfrm>
        </p:spPr>
        <p:txBody>
          <a:bodyPr/>
          <a:lstStyle/>
          <a:p>
            <a:pPr>
              <a:defRPr/>
            </a:pPr>
            <a:fld id="{36261CD4-7442-9743-9408-C9B1B4119EE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6629" y="1605394"/>
            <a:ext cx="6481752" cy="4396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37055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Essays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315" y="1543811"/>
            <a:ext cx="2699004" cy="3526536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5064" y="2542032"/>
            <a:ext cx="381000" cy="522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454" y="1756028"/>
            <a:ext cx="2244725" cy="302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667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0-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500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pc="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y on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pc="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“</a:t>
            </a:r>
            <a:r>
              <a:rPr lang="en-US" spc="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G</a:t>
            </a:r>
            <a:r>
              <a:rPr spc="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</a:t>
            </a:r>
            <a:r>
              <a:rPr spc="1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pc="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l</a:t>
            </a:r>
            <a:r>
              <a:rPr spc="1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s</a:t>
            </a:r>
            <a:r>
              <a:rPr spc="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pc="1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pc="1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d</a:t>
            </a:r>
            <a:r>
              <a:rPr spc="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lang="en-US" spc="1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pc="16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s</a:t>
            </a:r>
            <a:r>
              <a:rPr spc="1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p</a:t>
            </a:r>
            <a:r>
              <a:rPr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ir</a:t>
            </a:r>
            <a:r>
              <a:rPr spc="12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pc="9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tio</a:t>
            </a:r>
            <a:r>
              <a:rPr spc="13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pc="1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s”</a:t>
            </a:r>
            <a:endParaRPr dirty="0">
              <a:solidFill>
                <a:prstClr val="black"/>
              </a:solidFill>
              <a:latin typeface="HelveticaNeueLT Pro 57 Cn"/>
              <a:cs typeface="HelveticaNeueLT Pro 57 Cn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Prov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500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pc="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y on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pc="6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“u</a:t>
            </a:r>
            <a:r>
              <a:rPr spc="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pc="1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usu</a:t>
            </a:r>
            <a:r>
              <a:rPr spc="114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al</a:t>
            </a:r>
            <a:r>
              <a:rPr spc="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circ</a:t>
            </a:r>
            <a:r>
              <a:rPr spc="12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u</a:t>
            </a:r>
            <a:r>
              <a:rPr spc="14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msta</a:t>
            </a:r>
            <a:r>
              <a:rPr spc="14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pc="9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ces”</a:t>
            </a:r>
            <a:r>
              <a:rPr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14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y</a:t>
            </a:r>
            <a:r>
              <a:rPr spc="1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ou</a:t>
            </a:r>
            <a:r>
              <a:rPr spc="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pc="95" dirty="0" smtClean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pc="-3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fe.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84548" y="3270503"/>
            <a:ext cx="1776476" cy="406400"/>
          </a:xfrm>
          <a:custGeom>
            <a:avLst/>
            <a:gdLst/>
            <a:ahLst/>
            <a:cxnLst/>
            <a:rect l="l" t="t" r="r" b="b"/>
            <a:pathLst>
              <a:path w="1776476" h="406400">
                <a:moveTo>
                  <a:pt x="0" y="203200"/>
                </a:moveTo>
                <a:lnTo>
                  <a:pt x="25819" y="154354"/>
                </a:lnTo>
                <a:lnTo>
                  <a:pt x="69814" y="124086"/>
                </a:lnTo>
                <a:lnTo>
                  <a:pt x="133099" y="96143"/>
                </a:lnTo>
                <a:lnTo>
                  <a:pt x="171403" y="83173"/>
                </a:lnTo>
                <a:lnTo>
                  <a:pt x="213843" y="70941"/>
                </a:lnTo>
                <a:lnTo>
                  <a:pt x="260191" y="59499"/>
                </a:lnTo>
                <a:lnTo>
                  <a:pt x="310217" y="48899"/>
                </a:lnTo>
                <a:lnTo>
                  <a:pt x="363693" y="39193"/>
                </a:lnTo>
                <a:lnTo>
                  <a:pt x="420390" y="30433"/>
                </a:lnTo>
                <a:lnTo>
                  <a:pt x="480079" y="22672"/>
                </a:lnTo>
                <a:lnTo>
                  <a:pt x="542532" y="15962"/>
                </a:lnTo>
                <a:lnTo>
                  <a:pt x="607519" y="10355"/>
                </a:lnTo>
                <a:lnTo>
                  <a:pt x="674812" y="5903"/>
                </a:lnTo>
                <a:lnTo>
                  <a:pt x="744182" y="2658"/>
                </a:lnTo>
                <a:lnTo>
                  <a:pt x="815400" y="673"/>
                </a:lnTo>
                <a:lnTo>
                  <a:pt x="888238" y="0"/>
                </a:lnTo>
                <a:lnTo>
                  <a:pt x="961092" y="673"/>
                </a:lnTo>
                <a:lnTo>
                  <a:pt x="1032324" y="2658"/>
                </a:lnTo>
                <a:lnTo>
                  <a:pt x="1101705" y="5903"/>
                </a:lnTo>
                <a:lnTo>
                  <a:pt x="1169005" y="10355"/>
                </a:lnTo>
                <a:lnTo>
                  <a:pt x="1233997" y="15962"/>
                </a:lnTo>
                <a:lnTo>
                  <a:pt x="1296452" y="22672"/>
                </a:lnTo>
                <a:lnTo>
                  <a:pt x="1356141" y="30433"/>
                </a:lnTo>
                <a:lnTo>
                  <a:pt x="1412837" y="39193"/>
                </a:lnTo>
                <a:lnTo>
                  <a:pt x="1466310" y="48899"/>
                </a:lnTo>
                <a:lnTo>
                  <a:pt x="1516332" y="59499"/>
                </a:lnTo>
                <a:lnTo>
                  <a:pt x="1562674" y="70941"/>
                </a:lnTo>
                <a:lnTo>
                  <a:pt x="1605109" y="83173"/>
                </a:lnTo>
                <a:lnTo>
                  <a:pt x="1643407" y="96143"/>
                </a:lnTo>
                <a:lnTo>
                  <a:pt x="1706679" y="124086"/>
                </a:lnTo>
                <a:lnTo>
                  <a:pt x="1750663" y="154354"/>
                </a:lnTo>
                <a:lnTo>
                  <a:pt x="1773531" y="186528"/>
                </a:lnTo>
                <a:lnTo>
                  <a:pt x="1776476" y="203200"/>
                </a:lnTo>
                <a:lnTo>
                  <a:pt x="1773531" y="219854"/>
                </a:lnTo>
                <a:lnTo>
                  <a:pt x="1750663" y="252004"/>
                </a:lnTo>
                <a:lnTo>
                  <a:pt x="1706679" y="282259"/>
                </a:lnTo>
                <a:lnTo>
                  <a:pt x="1643407" y="310200"/>
                </a:lnTo>
                <a:lnTo>
                  <a:pt x="1605109" y="323171"/>
                </a:lnTo>
                <a:lnTo>
                  <a:pt x="1562674" y="335406"/>
                </a:lnTo>
                <a:lnTo>
                  <a:pt x="1516332" y="346852"/>
                </a:lnTo>
                <a:lnTo>
                  <a:pt x="1466310" y="357458"/>
                </a:lnTo>
                <a:lnTo>
                  <a:pt x="1412837" y="367170"/>
                </a:lnTo>
                <a:lnTo>
                  <a:pt x="1356141" y="375936"/>
                </a:lnTo>
                <a:lnTo>
                  <a:pt x="1296452" y="383703"/>
                </a:lnTo>
                <a:lnTo>
                  <a:pt x="1233997" y="390419"/>
                </a:lnTo>
                <a:lnTo>
                  <a:pt x="1169005" y="396032"/>
                </a:lnTo>
                <a:lnTo>
                  <a:pt x="1101705" y="400489"/>
                </a:lnTo>
                <a:lnTo>
                  <a:pt x="1032324" y="403738"/>
                </a:lnTo>
                <a:lnTo>
                  <a:pt x="961092" y="405725"/>
                </a:lnTo>
                <a:lnTo>
                  <a:pt x="888238" y="406400"/>
                </a:lnTo>
                <a:lnTo>
                  <a:pt x="815400" y="405725"/>
                </a:lnTo>
                <a:lnTo>
                  <a:pt x="744182" y="403738"/>
                </a:lnTo>
                <a:lnTo>
                  <a:pt x="674812" y="400489"/>
                </a:lnTo>
                <a:lnTo>
                  <a:pt x="607519" y="396032"/>
                </a:lnTo>
                <a:lnTo>
                  <a:pt x="542532" y="390419"/>
                </a:lnTo>
                <a:lnTo>
                  <a:pt x="480079" y="383703"/>
                </a:lnTo>
                <a:lnTo>
                  <a:pt x="420390" y="375936"/>
                </a:lnTo>
                <a:lnTo>
                  <a:pt x="363693" y="367170"/>
                </a:lnTo>
                <a:lnTo>
                  <a:pt x="310217" y="357458"/>
                </a:lnTo>
                <a:lnTo>
                  <a:pt x="260191" y="346852"/>
                </a:lnTo>
                <a:lnTo>
                  <a:pt x="213843" y="335406"/>
                </a:lnTo>
                <a:lnTo>
                  <a:pt x="171403" y="323171"/>
                </a:lnTo>
                <a:lnTo>
                  <a:pt x="133099" y="310200"/>
                </a:lnTo>
                <a:lnTo>
                  <a:pt x="69814" y="282259"/>
                </a:lnTo>
                <a:lnTo>
                  <a:pt x="25819" y="252004"/>
                </a:lnTo>
                <a:lnTo>
                  <a:pt x="2945" y="219854"/>
                </a:lnTo>
                <a:lnTo>
                  <a:pt x="0" y="203200"/>
                </a:lnTo>
                <a:close/>
              </a:path>
            </a:pathLst>
          </a:custGeom>
          <a:ln w="19049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86200" y="4481195"/>
            <a:ext cx="1774825" cy="419100"/>
          </a:xfrm>
          <a:custGeom>
            <a:avLst/>
            <a:gdLst/>
            <a:ahLst/>
            <a:cxnLst/>
            <a:rect l="l" t="t" r="r" b="b"/>
            <a:pathLst>
              <a:path w="1774825" h="419100">
                <a:moveTo>
                  <a:pt x="0" y="209549"/>
                </a:moveTo>
                <a:lnTo>
                  <a:pt x="25787" y="159203"/>
                </a:lnTo>
                <a:lnTo>
                  <a:pt x="69730" y="127998"/>
                </a:lnTo>
                <a:lnTo>
                  <a:pt x="132945" y="99183"/>
                </a:lnTo>
                <a:lnTo>
                  <a:pt x="171208" y="85807"/>
                </a:lnTo>
                <a:lnTo>
                  <a:pt x="213604" y="73191"/>
                </a:lnTo>
                <a:lnTo>
                  <a:pt x="259905" y="61388"/>
                </a:lnTo>
                <a:lnTo>
                  <a:pt x="309883" y="50453"/>
                </a:lnTo>
                <a:lnTo>
                  <a:pt x="363309" y="40440"/>
                </a:lnTo>
                <a:lnTo>
                  <a:pt x="419955" y="31403"/>
                </a:lnTo>
                <a:lnTo>
                  <a:pt x="479594" y="23396"/>
                </a:lnTo>
                <a:lnTo>
                  <a:pt x="541996" y="16472"/>
                </a:lnTo>
                <a:lnTo>
                  <a:pt x="606934" y="10686"/>
                </a:lnTo>
                <a:lnTo>
                  <a:pt x="674179" y="6092"/>
                </a:lnTo>
                <a:lnTo>
                  <a:pt x="743503" y="2743"/>
                </a:lnTo>
                <a:lnTo>
                  <a:pt x="814678" y="694"/>
                </a:lnTo>
                <a:lnTo>
                  <a:pt x="887476" y="0"/>
                </a:lnTo>
                <a:lnTo>
                  <a:pt x="960255" y="694"/>
                </a:lnTo>
                <a:lnTo>
                  <a:pt x="1031414" y="2743"/>
                </a:lnTo>
                <a:lnTo>
                  <a:pt x="1100723" y="6092"/>
                </a:lnTo>
                <a:lnTo>
                  <a:pt x="1167956" y="10686"/>
                </a:lnTo>
                <a:lnTo>
                  <a:pt x="1232882" y="16472"/>
                </a:lnTo>
                <a:lnTo>
                  <a:pt x="1295274" y="23396"/>
                </a:lnTo>
                <a:lnTo>
                  <a:pt x="1354904" y="31403"/>
                </a:lnTo>
                <a:lnTo>
                  <a:pt x="1411543" y="40440"/>
                </a:lnTo>
                <a:lnTo>
                  <a:pt x="1464962" y="50453"/>
                </a:lnTo>
                <a:lnTo>
                  <a:pt x="1514935" y="61388"/>
                </a:lnTo>
                <a:lnTo>
                  <a:pt x="1561232" y="73191"/>
                </a:lnTo>
                <a:lnTo>
                  <a:pt x="1603624" y="85807"/>
                </a:lnTo>
                <a:lnTo>
                  <a:pt x="1641885" y="99183"/>
                </a:lnTo>
                <a:lnTo>
                  <a:pt x="1705096" y="127998"/>
                </a:lnTo>
                <a:lnTo>
                  <a:pt x="1749037" y="159203"/>
                </a:lnTo>
                <a:lnTo>
                  <a:pt x="1771883" y="192368"/>
                </a:lnTo>
                <a:lnTo>
                  <a:pt x="1774825" y="209549"/>
                </a:lnTo>
                <a:lnTo>
                  <a:pt x="1771883" y="226731"/>
                </a:lnTo>
                <a:lnTo>
                  <a:pt x="1749037" y="259896"/>
                </a:lnTo>
                <a:lnTo>
                  <a:pt x="1705096" y="291101"/>
                </a:lnTo>
                <a:lnTo>
                  <a:pt x="1641885" y="319916"/>
                </a:lnTo>
                <a:lnTo>
                  <a:pt x="1603624" y="333292"/>
                </a:lnTo>
                <a:lnTo>
                  <a:pt x="1561232" y="345908"/>
                </a:lnTo>
                <a:lnTo>
                  <a:pt x="1514935" y="357711"/>
                </a:lnTo>
                <a:lnTo>
                  <a:pt x="1464962" y="368646"/>
                </a:lnTo>
                <a:lnTo>
                  <a:pt x="1411543" y="378659"/>
                </a:lnTo>
                <a:lnTo>
                  <a:pt x="1354904" y="387696"/>
                </a:lnTo>
                <a:lnTo>
                  <a:pt x="1295274" y="395703"/>
                </a:lnTo>
                <a:lnTo>
                  <a:pt x="1232882" y="402627"/>
                </a:lnTo>
                <a:lnTo>
                  <a:pt x="1167956" y="408413"/>
                </a:lnTo>
                <a:lnTo>
                  <a:pt x="1100723" y="413007"/>
                </a:lnTo>
                <a:lnTo>
                  <a:pt x="1031414" y="416356"/>
                </a:lnTo>
                <a:lnTo>
                  <a:pt x="960255" y="418405"/>
                </a:lnTo>
                <a:lnTo>
                  <a:pt x="887476" y="419099"/>
                </a:lnTo>
                <a:lnTo>
                  <a:pt x="814678" y="418405"/>
                </a:lnTo>
                <a:lnTo>
                  <a:pt x="743503" y="416356"/>
                </a:lnTo>
                <a:lnTo>
                  <a:pt x="674179" y="413007"/>
                </a:lnTo>
                <a:lnTo>
                  <a:pt x="606934" y="408413"/>
                </a:lnTo>
                <a:lnTo>
                  <a:pt x="541996" y="402627"/>
                </a:lnTo>
                <a:lnTo>
                  <a:pt x="479594" y="395703"/>
                </a:lnTo>
                <a:lnTo>
                  <a:pt x="419955" y="387696"/>
                </a:lnTo>
                <a:lnTo>
                  <a:pt x="363309" y="378659"/>
                </a:lnTo>
                <a:lnTo>
                  <a:pt x="309883" y="368646"/>
                </a:lnTo>
                <a:lnTo>
                  <a:pt x="259905" y="357711"/>
                </a:lnTo>
                <a:lnTo>
                  <a:pt x="213604" y="345908"/>
                </a:lnTo>
                <a:lnTo>
                  <a:pt x="171208" y="333292"/>
                </a:lnTo>
                <a:lnTo>
                  <a:pt x="132945" y="319916"/>
                </a:lnTo>
                <a:lnTo>
                  <a:pt x="69730" y="291101"/>
                </a:lnTo>
                <a:lnTo>
                  <a:pt x="25787" y="259896"/>
                </a:lnTo>
                <a:lnTo>
                  <a:pt x="2941" y="226731"/>
                </a:lnTo>
                <a:lnTo>
                  <a:pt x="0" y="209549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3135" y="2685288"/>
            <a:ext cx="1123188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81883" y="3942588"/>
            <a:ext cx="1101852" cy="1004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037546" cy="244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0904" y="1654628"/>
            <a:ext cx="6213678" cy="4582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57" y="263905"/>
            <a:ext cx="8704884" cy="726695"/>
          </a:xfrm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0800" algn="ctr">
              <a:lnSpc>
                <a:spcPct val="100000"/>
              </a:lnSpc>
            </a:pPr>
            <a:r>
              <a:rPr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Transcripts &amp; References</a:t>
            </a:r>
            <a:endParaRPr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322" y="1467611"/>
            <a:ext cx="2778252" cy="458724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692" y="2159507"/>
            <a:ext cx="368808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148" y="2139695"/>
            <a:ext cx="21747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148" y="2414016"/>
            <a:ext cx="136245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6755" y="2414016"/>
            <a:ext cx="136093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148" y="2688335"/>
            <a:ext cx="1082039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6339" y="2688335"/>
            <a:ext cx="816863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2148" y="2962655"/>
            <a:ext cx="133502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9324" y="2962655"/>
            <a:ext cx="371856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2692" y="3332988"/>
            <a:ext cx="368808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2148" y="3313176"/>
            <a:ext cx="1260347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74647" y="3313176"/>
            <a:ext cx="1424940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2148" y="3587496"/>
            <a:ext cx="1438656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2148" y="3861815"/>
            <a:ext cx="2453640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2148" y="4136135"/>
            <a:ext cx="2238756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8" y="4410455"/>
            <a:ext cx="2086356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2148" y="4684776"/>
            <a:ext cx="179374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2148" y="4959096"/>
            <a:ext cx="1565147" cy="513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713" y="2208910"/>
            <a:ext cx="2336800" cy="3105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52069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ick</a:t>
            </a: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il for sch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ref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ce.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600"/>
              </a:lnSpc>
              <a:spcBef>
                <a:spcPts val="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ive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 em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from Sc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Amer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ca to 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tain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ir o</a:t>
            </a:r>
            <a:r>
              <a:rPr spc="-4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 l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in so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y 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 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ter 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red 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formati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9448" y="4959096"/>
            <a:ext cx="371856" cy="513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257" y="3573526"/>
            <a:ext cx="2131423" cy="365125"/>
          </a:xfrm>
          <a:custGeom>
            <a:avLst/>
            <a:gdLst/>
            <a:ahLst/>
            <a:cxnLst/>
            <a:rect l="l" t="t" r="r" b="b"/>
            <a:pathLst>
              <a:path w="1928749" h="365125">
                <a:moveTo>
                  <a:pt x="0" y="182499"/>
                </a:moveTo>
                <a:lnTo>
                  <a:pt x="28029" y="138627"/>
                </a:lnTo>
                <a:lnTo>
                  <a:pt x="75789" y="111442"/>
                </a:lnTo>
                <a:lnTo>
                  <a:pt x="144491" y="86345"/>
                </a:lnTo>
                <a:lnTo>
                  <a:pt x="186074" y="74697"/>
                </a:lnTo>
                <a:lnTo>
                  <a:pt x="232148" y="63711"/>
                </a:lnTo>
                <a:lnTo>
                  <a:pt x="282463" y="53435"/>
                </a:lnTo>
                <a:lnTo>
                  <a:pt x="336773" y="43915"/>
                </a:lnTo>
                <a:lnTo>
                  <a:pt x="394828" y="35198"/>
                </a:lnTo>
                <a:lnTo>
                  <a:pt x="456381" y="27331"/>
                </a:lnTo>
                <a:lnTo>
                  <a:pt x="521182" y="20361"/>
                </a:lnTo>
                <a:lnTo>
                  <a:pt x="588984" y="14335"/>
                </a:lnTo>
                <a:lnTo>
                  <a:pt x="659538" y="9299"/>
                </a:lnTo>
                <a:lnTo>
                  <a:pt x="732596" y="5301"/>
                </a:lnTo>
                <a:lnTo>
                  <a:pt x="807910" y="2387"/>
                </a:lnTo>
                <a:lnTo>
                  <a:pt x="885231" y="604"/>
                </a:lnTo>
                <a:lnTo>
                  <a:pt x="964311" y="0"/>
                </a:lnTo>
                <a:lnTo>
                  <a:pt x="1043409" y="604"/>
                </a:lnTo>
                <a:lnTo>
                  <a:pt x="1120746" y="2387"/>
                </a:lnTo>
                <a:lnTo>
                  <a:pt x="1196074" y="5301"/>
                </a:lnTo>
                <a:lnTo>
                  <a:pt x="1269145" y="9299"/>
                </a:lnTo>
                <a:lnTo>
                  <a:pt x="1339711" y="14335"/>
                </a:lnTo>
                <a:lnTo>
                  <a:pt x="1407522" y="20361"/>
                </a:lnTo>
                <a:lnTo>
                  <a:pt x="1472332" y="27331"/>
                </a:lnTo>
                <a:lnTo>
                  <a:pt x="1533892" y="35198"/>
                </a:lnTo>
                <a:lnTo>
                  <a:pt x="1591954" y="43915"/>
                </a:lnTo>
                <a:lnTo>
                  <a:pt x="1646269" y="53435"/>
                </a:lnTo>
                <a:lnTo>
                  <a:pt x="1696589" y="63711"/>
                </a:lnTo>
                <a:lnTo>
                  <a:pt x="1742666" y="74697"/>
                </a:lnTo>
                <a:lnTo>
                  <a:pt x="1784252" y="86345"/>
                </a:lnTo>
                <a:lnTo>
                  <a:pt x="1821098" y="98609"/>
                </a:lnTo>
                <a:lnTo>
                  <a:pt x="1879580" y="124797"/>
                </a:lnTo>
                <a:lnTo>
                  <a:pt x="1916125" y="152885"/>
                </a:lnTo>
                <a:lnTo>
                  <a:pt x="1928749" y="182499"/>
                </a:lnTo>
                <a:lnTo>
                  <a:pt x="1925551" y="197473"/>
                </a:lnTo>
                <a:lnTo>
                  <a:pt x="1900719" y="226378"/>
                </a:lnTo>
                <a:lnTo>
                  <a:pt x="1852957" y="253575"/>
                </a:lnTo>
                <a:lnTo>
                  <a:pt x="1784252" y="278688"/>
                </a:lnTo>
                <a:lnTo>
                  <a:pt x="1742666" y="290345"/>
                </a:lnTo>
                <a:lnTo>
                  <a:pt x="1696589" y="301340"/>
                </a:lnTo>
                <a:lnTo>
                  <a:pt x="1646269" y="311626"/>
                </a:lnTo>
                <a:lnTo>
                  <a:pt x="1591954" y="321155"/>
                </a:lnTo>
                <a:lnTo>
                  <a:pt x="1533892" y="329881"/>
                </a:lnTo>
                <a:lnTo>
                  <a:pt x="1472332" y="337757"/>
                </a:lnTo>
                <a:lnTo>
                  <a:pt x="1407522" y="344736"/>
                </a:lnTo>
                <a:lnTo>
                  <a:pt x="1339711" y="350770"/>
                </a:lnTo>
                <a:lnTo>
                  <a:pt x="1269145" y="355812"/>
                </a:lnTo>
                <a:lnTo>
                  <a:pt x="1196074" y="359816"/>
                </a:lnTo>
                <a:lnTo>
                  <a:pt x="1120746" y="362734"/>
                </a:lnTo>
                <a:lnTo>
                  <a:pt x="1043409" y="364519"/>
                </a:lnTo>
                <a:lnTo>
                  <a:pt x="964311" y="365125"/>
                </a:lnTo>
                <a:lnTo>
                  <a:pt x="885231" y="364519"/>
                </a:lnTo>
                <a:lnTo>
                  <a:pt x="807910" y="362734"/>
                </a:lnTo>
                <a:lnTo>
                  <a:pt x="732596" y="359816"/>
                </a:lnTo>
                <a:lnTo>
                  <a:pt x="659538" y="355812"/>
                </a:lnTo>
                <a:lnTo>
                  <a:pt x="588984" y="350770"/>
                </a:lnTo>
                <a:lnTo>
                  <a:pt x="521182" y="344736"/>
                </a:lnTo>
                <a:lnTo>
                  <a:pt x="456381" y="337757"/>
                </a:lnTo>
                <a:lnTo>
                  <a:pt x="394828" y="329881"/>
                </a:lnTo>
                <a:lnTo>
                  <a:pt x="336773" y="321155"/>
                </a:lnTo>
                <a:lnTo>
                  <a:pt x="282463" y="311626"/>
                </a:lnTo>
                <a:lnTo>
                  <a:pt x="232148" y="301340"/>
                </a:lnTo>
                <a:lnTo>
                  <a:pt x="186074" y="290345"/>
                </a:lnTo>
                <a:lnTo>
                  <a:pt x="144491" y="278688"/>
                </a:lnTo>
                <a:lnTo>
                  <a:pt x="107646" y="266415"/>
                </a:lnTo>
                <a:lnTo>
                  <a:pt x="49167" y="240213"/>
                </a:lnTo>
                <a:lnTo>
                  <a:pt x="12622" y="212116"/>
                </a:lnTo>
                <a:lnTo>
                  <a:pt x="0" y="182499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82542" y="4883150"/>
            <a:ext cx="1404257" cy="363600"/>
          </a:xfrm>
          <a:custGeom>
            <a:avLst/>
            <a:gdLst/>
            <a:ahLst/>
            <a:cxnLst/>
            <a:rect l="l" t="t" r="r" b="b"/>
            <a:pathLst>
              <a:path w="1628775" h="363600">
                <a:moveTo>
                  <a:pt x="0" y="181737"/>
                </a:moveTo>
                <a:lnTo>
                  <a:pt x="23668" y="138076"/>
                </a:lnTo>
                <a:lnTo>
                  <a:pt x="63998" y="111013"/>
                </a:lnTo>
                <a:lnTo>
                  <a:pt x="122012" y="86023"/>
                </a:lnTo>
                <a:lnTo>
                  <a:pt x="196032" y="63481"/>
                </a:lnTo>
                <a:lnTo>
                  <a:pt x="238521" y="53244"/>
                </a:lnTo>
                <a:lnTo>
                  <a:pt x="284383" y="43760"/>
                </a:lnTo>
                <a:lnTo>
                  <a:pt x="333408" y="35076"/>
                </a:lnTo>
                <a:lnTo>
                  <a:pt x="385386" y="27238"/>
                </a:lnTo>
                <a:lnTo>
                  <a:pt x="440109" y="20292"/>
                </a:lnTo>
                <a:lnTo>
                  <a:pt x="497365" y="14287"/>
                </a:lnTo>
                <a:lnTo>
                  <a:pt x="556946" y="9268"/>
                </a:lnTo>
                <a:lnTo>
                  <a:pt x="618642" y="5284"/>
                </a:lnTo>
                <a:lnTo>
                  <a:pt x="682244" y="2379"/>
                </a:lnTo>
                <a:lnTo>
                  <a:pt x="747541" y="602"/>
                </a:lnTo>
                <a:lnTo>
                  <a:pt x="814324" y="0"/>
                </a:lnTo>
                <a:lnTo>
                  <a:pt x="881125" y="602"/>
                </a:lnTo>
                <a:lnTo>
                  <a:pt x="946438" y="2379"/>
                </a:lnTo>
                <a:lnTo>
                  <a:pt x="1010054" y="5284"/>
                </a:lnTo>
                <a:lnTo>
                  <a:pt x="1071763" y="9268"/>
                </a:lnTo>
                <a:lnTo>
                  <a:pt x="1131355" y="14287"/>
                </a:lnTo>
                <a:lnTo>
                  <a:pt x="1188622" y="20292"/>
                </a:lnTo>
                <a:lnTo>
                  <a:pt x="1243353" y="27238"/>
                </a:lnTo>
                <a:lnTo>
                  <a:pt x="1295339" y="35076"/>
                </a:lnTo>
                <a:lnTo>
                  <a:pt x="1344370" y="43760"/>
                </a:lnTo>
                <a:lnTo>
                  <a:pt x="1390237" y="53244"/>
                </a:lnTo>
                <a:lnTo>
                  <a:pt x="1432730" y="63481"/>
                </a:lnTo>
                <a:lnTo>
                  <a:pt x="1471640" y="74423"/>
                </a:lnTo>
                <a:lnTo>
                  <a:pt x="1537872" y="98236"/>
                </a:lnTo>
                <a:lnTo>
                  <a:pt x="1587256" y="124309"/>
                </a:lnTo>
                <a:lnTo>
                  <a:pt x="1618115" y="152268"/>
                </a:lnTo>
                <a:lnTo>
                  <a:pt x="1628775" y="181737"/>
                </a:lnTo>
                <a:lnTo>
                  <a:pt x="1626075" y="196654"/>
                </a:lnTo>
                <a:lnTo>
                  <a:pt x="1587256" y="239226"/>
                </a:lnTo>
                <a:lnTo>
                  <a:pt x="1537872" y="265321"/>
                </a:lnTo>
                <a:lnTo>
                  <a:pt x="1471640" y="289150"/>
                </a:lnTo>
                <a:lnTo>
                  <a:pt x="1432730" y="300098"/>
                </a:lnTo>
                <a:lnTo>
                  <a:pt x="1390237" y="310340"/>
                </a:lnTo>
                <a:lnTo>
                  <a:pt x="1344370" y="319828"/>
                </a:lnTo>
                <a:lnTo>
                  <a:pt x="1295339" y="328516"/>
                </a:lnTo>
                <a:lnTo>
                  <a:pt x="1243353" y="336357"/>
                </a:lnTo>
                <a:lnTo>
                  <a:pt x="1188622" y="343304"/>
                </a:lnTo>
                <a:lnTo>
                  <a:pt x="1131355" y="349311"/>
                </a:lnTo>
                <a:lnTo>
                  <a:pt x="1071763" y="354331"/>
                </a:lnTo>
                <a:lnTo>
                  <a:pt x="1010054" y="358316"/>
                </a:lnTo>
                <a:lnTo>
                  <a:pt x="946438" y="361221"/>
                </a:lnTo>
                <a:lnTo>
                  <a:pt x="881125" y="362998"/>
                </a:lnTo>
                <a:lnTo>
                  <a:pt x="814324" y="363600"/>
                </a:lnTo>
                <a:lnTo>
                  <a:pt x="747541" y="362998"/>
                </a:lnTo>
                <a:lnTo>
                  <a:pt x="682244" y="361221"/>
                </a:lnTo>
                <a:lnTo>
                  <a:pt x="618642" y="358316"/>
                </a:lnTo>
                <a:lnTo>
                  <a:pt x="556946" y="354331"/>
                </a:lnTo>
                <a:lnTo>
                  <a:pt x="497365" y="349311"/>
                </a:lnTo>
                <a:lnTo>
                  <a:pt x="440109" y="343304"/>
                </a:lnTo>
                <a:lnTo>
                  <a:pt x="385386" y="336357"/>
                </a:lnTo>
                <a:lnTo>
                  <a:pt x="333408" y="328516"/>
                </a:lnTo>
                <a:lnTo>
                  <a:pt x="284383" y="319828"/>
                </a:lnTo>
                <a:lnTo>
                  <a:pt x="238521" y="310340"/>
                </a:lnTo>
                <a:lnTo>
                  <a:pt x="196032" y="300098"/>
                </a:lnTo>
                <a:lnTo>
                  <a:pt x="157126" y="289150"/>
                </a:lnTo>
                <a:lnTo>
                  <a:pt x="90899" y="265321"/>
                </a:lnTo>
                <a:lnTo>
                  <a:pt x="41517" y="239226"/>
                </a:lnTo>
                <a:lnTo>
                  <a:pt x="10658" y="211240"/>
                </a:lnTo>
                <a:lnTo>
                  <a:pt x="0" y="181737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494746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7"/>
          </p:nvPr>
        </p:nvSpPr>
        <p:spPr>
          <a:xfrm>
            <a:off x="7685314" y="6377940"/>
            <a:ext cx="1001486" cy="3429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632857"/>
            <a:ext cx="6825343" cy="459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54635" algn="ctr">
              <a:lnSpc>
                <a:spcPct val="100000"/>
              </a:lnSpc>
            </a:pPr>
            <a:r>
              <a:rPr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Finding Scholarships</a:t>
            </a:r>
            <a:endParaRPr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1313" y="5915533"/>
            <a:ext cx="1366157" cy="406399"/>
          </a:xfrm>
          <a:custGeom>
            <a:avLst/>
            <a:gdLst/>
            <a:ahLst/>
            <a:cxnLst/>
            <a:rect l="l" t="t" r="r" b="b"/>
            <a:pathLst>
              <a:path w="2301748" h="406400">
                <a:moveTo>
                  <a:pt x="0" y="203199"/>
                </a:moveTo>
                <a:lnTo>
                  <a:pt x="33446" y="154366"/>
                </a:lnTo>
                <a:lnTo>
                  <a:pt x="90437" y="124103"/>
                </a:lnTo>
                <a:lnTo>
                  <a:pt x="128453" y="109815"/>
                </a:lnTo>
                <a:lnTo>
                  <a:pt x="172421" y="96160"/>
                </a:lnTo>
                <a:lnTo>
                  <a:pt x="222044" y="83190"/>
                </a:lnTo>
                <a:lnTo>
                  <a:pt x="277027" y="70957"/>
                </a:lnTo>
                <a:lnTo>
                  <a:pt x="337073" y="59513"/>
                </a:lnTo>
                <a:lnTo>
                  <a:pt x="401887" y="48911"/>
                </a:lnTo>
                <a:lnTo>
                  <a:pt x="471172" y="39204"/>
                </a:lnTo>
                <a:lnTo>
                  <a:pt x="544631" y="30442"/>
                </a:lnTo>
                <a:lnTo>
                  <a:pt x="621970" y="22679"/>
                </a:lnTo>
                <a:lnTo>
                  <a:pt x="702891" y="15967"/>
                </a:lnTo>
                <a:lnTo>
                  <a:pt x="787099" y="10358"/>
                </a:lnTo>
                <a:lnTo>
                  <a:pt x="874297" y="5905"/>
                </a:lnTo>
                <a:lnTo>
                  <a:pt x="964190" y="2659"/>
                </a:lnTo>
                <a:lnTo>
                  <a:pt x="1056481" y="673"/>
                </a:lnTo>
                <a:lnTo>
                  <a:pt x="1150874" y="0"/>
                </a:lnTo>
                <a:lnTo>
                  <a:pt x="1245266" y="673"/>
                </a:lnTo>
                <a:lnTo>
                  <a:pt x="1337557" y="2659"/>
                </a:lnTo>
                <a:lnTo>
                  <a:pt x="1427450" y="5905"/>
                </a:lnTo>
                <a:lnTo>
                  <a:pt x="1514648" y="10358"/>
                </a:lnTo>
                <a:lnTo>
                  <a:pt x="1598856" y="15967"/>
                </a:lnTo>
                <a:lnTo>
                  <a:pt x="1679777" y="22679"/>
                </a:lnTo>
                <a:lnTo>
                  <a:pt x="1757116" y="30442"/>
                </a:lnTo>
                <a:lnTo>
                  <a:pt x="1830575" y="39204"/>
                </a:lnTo>
                <a:lnTo>
                  <a:pt x="1899860" y="48911"/>
                </a:lnTo>
                <a:lnTo>
                  <a:pt x="1964674" y="59513"/>
                </a:lnTo>
                <a:lnTo>
                  <a:pt x="2024720" y="70957"/>
                </a:lnTo>
                <a:lnTo>
                  <a:pt x="2079703" y="83190"/>
                </a:lnTo>
                <a:lnTo>
                  <a:pt x="2129326" y="96160"/>
                </a:lnTo>
                <a:lnTo>
                  <a:pt x="2173294" y="109815"/>
                </a:lnTo>
                <a:lnTo>
                  <a:pt x="2211310" y="124103"/>
                </a:lnTo>
                <a:lnTo>
                  <a:pt x="2268301" y="154366"/>
                </a:lnTo>
                <a:lnTo>
                  <a:pt x="2297933" y="186533"/>
                </a:lnTo>
                <a:lnTo>
                  <a:pt x="2301748" y="203199"/>
                </a:lnTo>
                <a:lnTo>
                  <a:pt x="2297933" y="219864"/>
                </a:lnTo>
                <a:lnTo>
                  <a:pt x="2268301" y="252029"/>
                </a:lnTo>
                <a:lnTo>
                  <a:pt x="2211310" y="282291"/>
                </a:lnTo>
                <a:lnTo>
                  <a:pt x="2173294" y="296578"/>
                </a:lnTo>
                <a:lnTo>
                  <a:pt x="2129326" y="310233"/>
                </a:lnTo>
                <a:lnTo>
                  <a:pt x="2079703" y="323204"/>
                </a:lnTo>
                <a:lnTo>
                  <a:pt x="2024720" y="335437"/>
                </a:lnTo>
                <a:lnTo>
                  <a:pt x="1964674" y="346881"/>
                </a:lnTo>
                <a:lnTo>
                  <a:pt x="1899860" y="357483"/>
                </a:lnTo>
                <a:lnTo>
                  <a:pt x="1830575" y="367192"/>
                </a:lnTo>
                <a:lnTo>
                  <a:pt x="1757116" y="375954"/>
                </a:lnTo>
                <a:lnTo>
                  <a:pt x="1679777" y="383717"/>
                </a:lnTo>
                <a:lnTo>
                  <a:pt x="1598856" y="390430"/>
                </a:lnTo>
                <a:lnTo>
                  <a:pt x="1514648" y="396040"/>
                </a:lnTo>
                <a:lnTo>
                  <a:pt x="1427450" y="400494"/>
                </a:lnTo>
                <a:lnTo>
                  <a:pt x="1337557" y="403740"/>
                </a:lnTo>
                <a:lnTo>
                  <a:pt x="1245266" y="405726"/>
                </a:lnTo>
                <a:lnTo>
                  <a:pt x="1150874" y="406399"/>
                </a:lnTo>
                <a:lnTo>
                  <a:pt x="1056481" y="405726"/>
                </a:lnTo>
                <a:lnTo>
                  <a:pt x="964190" y="403740"/>
                </a:lnTo>
                <a:lnTo>
                  <a:pt x="874297" y="400494"/>
                </a:lnTo>
                <a:lnTo>
                  <a:pt x="787099" y="396040"/>
                </a:lnTo>
                <a:lnTo>
                  <a:pt x="702891" y="390430"/>
                </a:lnTo>
                <a:lnTo>
                  <a:pt x="621970" y="383717"/>
                </a:lnTo>
                <a:lnTo>
                  <a:pt x="544631" y="375954"/>
                </a:lnTo>
                <a:lnTo>
                  <a:pt x="471172" y="367192"/>
                </a:lnTo>
                <a:lnTo>
                  <a:pt x="401887" y="357483"/>
                </a:lnTo>
                <a:lnTo>
                  <a:pt x="337073" y="346881"/>
                </a:lnTo>
                <a:lnTo>
                  <a:pt x="277027" y="335437"/>
                </a:lnTo>
                <a:lnTo>
                  <a:pt x="222044" y="323204"/>
                </a:lnTo>
                <a:lnTo>
                  <a:pt x="172421" y="310233"/>
                </a:lnTo>
                <a:lnTo>
                  <a:pt x="128453" y="296578"/>
                </a:lnTo>
                <a:lnTo>
                  <a:pt x="90437" y="282291"/>
                </a:lnTo>
                <a:lnTo>
                  <a:pt x="33446" y="252029"/>
                </a:lnTo>
                <a:lnTo>
                  <a:pt x="3814" y="219864"/>
                </a:lnTo>
                <a:lnTo>
                  <a:pt x="0" y="203199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71" y="4511040"/>
            <a:ext cx="2287524" cy="1624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20382" y="3582922"/>
            <a:ext cx="2763011" cy="202996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6504" y="3850944"/>
            <a:ext cx="231076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ting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as m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ch as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oss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rsh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 se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rch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3547" y="4785359"/>
            <a:ext cx="381000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80047" y="5059679"/>
            <a:ext cx="381000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877051" cy="404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981" y="1749653"/>
            <a:ext cx="7945120" cy="405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91465" algn="ctr">
              <a:lnSpc>
                <a:spcPct val="100000"/>
              </a:lnSpc>
            </a:pPr>
            <a:r>
              <a:rPr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Scholarship Matches</a:t>
            </a:r>
            <a:endParaRPr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2223" y="4824984"/>
            <a:ext cx="7059168" cy="149961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8854" y="5213705"/>
            <a:ext cx="6605905" cy="7081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 any</a:t>
            </a:r>
            <a:r>
              <a:rPr sz="19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scholarships</a:t>
            </a:r>
            <a:r>
              <a:rPr sz="1900"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9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match</a:t>
            </a:r>
            <a:r>
              <a:rPr sz="19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contain</a:t>
            </a:r>
            <a:r>
              <a:rPr sz="19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9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custom</a:t>
            </a:r>
            <a:r>
              <a:rPr sz="19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eligibi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questions,</a:t>
            </a:r>
            <a:r>
              <a:rPr sz="1900" spc="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9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900" spc="-5" dirty="0" smtClean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9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9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1900" spc="-3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900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19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FFFFFF"/>
                </a:solidFill>
                <a:latin typeface="Arial"/>
                <a:cs typeface="Arial"/>
              </a:rPr>
              <a:t>first.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19900" y="5497067"/>
            <a:ext cx="390144" cy="539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18784" y="3570732"/>
            <a:ext cx="1600199" cy="411098"/>
          </a:xfrm>
          <a:custGeom>
            <a:avLst/>
            <a:gdLst/>
            <a:ahLst/>
            <a:cxnLst/>
            <a:rect l="l" t="t" r="r" b="b"/>
            <a:pathLst>
              <a:path w="1600200" h="411099">
                <a:moveTo>
                  <a:pt x="0" y="205612"/>
                </a:moveTo>
                <a:lnTo>
                  <a:pt x="23255" y="156207"/>
                </a:lnTo>
                <a:lnTo>
                  <a:pt x="62882" y="125587"/>
                </a:lnTo>
                <a:lnTo>
                  <a:pt x="119885" y="97313"/>
                </a:lnTo>
                <a:lnTo>
                  <a:pt x="192615" y="71809"/>
                </a:lnTo>
                <a:lnTo>
                  <a:pt x="234362" y="60229"/>
                </a:lnTo>
                <a:lnTo>
                  <a:pt x="279423" y="49501"/>
                </a:lnTo>
                <a:lnTo>
                  <a:pt x="327592" y="39676"/>
                </a:lnTo>
                <a:lnTo>
                  <a:pt x="378663" y="30810"/>
                </a:lnTo>
                <a:lnTo>
                  <a:pt x="432430" y="22953"/>
                </a:lnTo>
                <a:lnTo>
                  <a:pt x="488686" y="16160"/>
                </a:lnTo>
                <a:lnTo>
                  <a:pt x="547225" y="10484"/>
                </a:lnTo>
                <a:lnTo>
                  <a:pt x="607842" y="5976"/>
                </a:lnTo>
                <a:lnTo>
                  <a:pt x="670331" y="2691"/>
                </a:lnTo>
                <a:lnTo>
                  <a:pt x="734486" y="681"/>
                </a:lnTo>
                <a:lnTo>
                  <a:pt x="800100" y="0"/>
                </a:lnTo>
                <a:lnTo>
                  <a:pt x="865731" y="681"/>
                </a:lnTo>
                <a:lnTo>
                  <a:pt x="929899" y="2691"/>
                </a:lnTo>
                <a:lnTo>
                  <a:pt x="992398" y="5976"/>
                </a:lnTo>
                <a:lnTo>
                  <a:pt x="1053023" y="10484"/>
                </a:lnTo>
                <a:lnTo>
                  <a:pt x="1111567" y="16160"/>
                </a:lnTo>
                <a:lnTo>
                  <a:pt x="1167825" y="22953"/>
                </a:lnTo>
                <a:lnTo>
                  <a:pt x="1221592" y="30810"/>
                </a:lnTo>
                <a:lnTo>
                  <a:pt x="1272661" y="39676"/>
                </a:lnTo>
                <a:lnTo>
                  <a:pt x="1320827" y="49501"/>
                </a:lnTo>
                <a:lnTo>
                  <a:pt x="1365885" y="60229"/>
                </a:lnTo>
                <a:lnTo>
                  <a:pt x="1407627" y="71809"/>
                </a:lnTo>
                <a:lnTo>
                  <a:pt x="1445849" y="84188"/>
                </a:lnTo>
                <a:lnTo>
                  <a:pt x="1510908" y="111130"/>
                </a:lnTo>
                <a:lnTo>
                  <a:pt x="1559417" y="140630"/>
                </a:lnTo>
                <a:lnTo>
                  <a:pt x="1589730" y="172266"/>
                </a:lnTo>
                <a:lnTo>
                  <a:pt x="1600199" y="205612"/>
                </a:lnTo>
                <a:lnTo>
                  <a:pt x="1597548" y="222472"/>
                </a:lnTo>
                <a:lnTo>
                  <a:pt x="1576951" y="255010"/>
                </a:lnTo>
                <a:lnTo>
                  <a:pt x="1537335" y="285619"/>
                </a:lnTo>
                <a:lnTo>
                  <a:pt x="1480345" y="313876"/>
                </a:lnTo>
                <a:lnTo>
                  <a:pt x="1407627" y="339362"/>
                </a:lnTo>
                <a:lnTo>
                  <a:pt x="1365885" y="350932"/>
                </a:lnTo>
                <a:lnTo>
                  <a:pt x="1320827" y="361651"/>
                </a:lnTo>
                <a:lnTo>
                  <a:pt x="1272661" y="371466"/>
                </a:lnTo>
                <a:lnTo>
                  <a:pt x="1221592" y="380324"/>
                </a:lnTo>
                <a:lnTo>
                  <a:pt x="1167825" y="388172"/>
                </a:lnTo>
                <a:lnTo>
                  <a:pt x="1111567" y="394958"/>
                </a:lnTo>
                <a:lnTo>
                  <a:pt x="1053023" y="400628"/>
                </a:lnTo>
                <a:lnTo>
                  <a:pt x="992398" y="405129"/>
                </a:lnTo>
                <a:lnTo>
                  <a:pt x="929899" y="408410"/>
                </a:lnTo>
                <a:lnTo>
                  <a:pt x="865731" y="410418"/>
                </a:lnTo>
                <a:lnTo>
                  <a:pt x="800100" y="411098"/>
                </a:lnTo>
                <a:lnTo>
                  <a:pt x="734486" y="410418"/>
                </a:lnTo>
                <a:lnTo>
                  <a:pt x="670331" y="408410"/>
                </a:lnTo>
                <a:lnTo>
                  <a:pt x="607842" y="405129"/>
                </a:lnTo>
                <a:lnTo>
                  <a:pt x="547225" y="400628"/>
                </a:lnTo>
                <a:lnTo>
                  <a:pt x="488686" y="394958"/>
                </a:lnTo>
                <a:lnTo>
                  <a:pt x="432430" y="388172"/>
                </a:lnTo>
                <a:lnTo>
                  <a:pt x="378663" y="380324"/>
                </a:lnTo>
                <a:lnTo>
                  <a:pt x="327592" y="371466"/>
                </a:lnTo>
                <a:lnTo>
                  <a:pt x="279423" y="361651"/>
                </a:lnTo>
                <a:lnTo>
                  <a:pt x="234362" y="350932"/>
                </a:lnTo>
                <a:lnTo>
                  <a:pt x="192615" y="339362"/>
                </a:lnTo>
                <a:lnTo>
                  <a:pt x="154387" y="326992"/>
                </a:lnTo>
                <a:lnTo>
                  <a:pt x="89315" y="300068"/>
                </a:lnTo>
                <a:lnTo>
                  <a:pt x="40794" y="270582"/>
                </a:lnTo>
                <a:lnTo>
                  <a:pt x="10473" y="238956"/>
                </a:lnTo>
                <a:lnTo>
                  <a:pt x="0" y="205612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13932" y="3957828"/>
            <a:ext cx="527304" cy="867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647146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791" y="1764372"/>
            <a:ext cx="6371589" cy="441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4625" algn="ctr">
              <a:lnSpc>
                <a:spcPct val="100000"/>
              </a:lnSpc>
            </a:pPr>
            <a:r>
              <a:rPr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Student Profile: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Scholarship</a:t>
            </a:r>
            <a:r>
              <a:rPr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!</a:t>
            </a:r>
            <a:endParaRPr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37232" y="2991611"/>
            <a:ext cx="352044" cy="486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96667" y="2991611"/>
            <a:ext cx="352044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4444" y="3250692"/>
            <a:ext cx="352044" cy="48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26792" y="4027932"/>
            <a:ext cx="352044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4444" y="4287011"/>
            <a:ext cx="352044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1975" y="1905000"/>
            <a:ext cx="2743200" cy="405284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ional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essay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or re</a:t>
            </a:r>
            <a:r>
              <a:rPr sz="1700" spc="-1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17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spc="-1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ion may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required befo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ing some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7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ts val="1000"/>
              </a:lnSpc>
              <a:spcBef>
                <a:spcPts val="43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marL="241300" marR="3556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Doub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7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hat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7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as complete as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poss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ts val="1000"/>
              </a:lnSpc>
              <a:spcBef>
                <a:spcPts val="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marL="241300" marR="8636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1700" spc="-1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submit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our appl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ion,</a:t>
            </a:r>
            <a:r>
              <a:rPr sz="17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 MUST</a:t>
            </a:r>
            <a:r>
              <a:rPr sz="17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1700" spc="10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“Submit</a:t>
            </a:r>
            <a:r>
              <a:rPr sz="1700" spc="-4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1700" spc="114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App”</a:t>
            </a:r>
            <a:r>
              <a:rPr sz="1700" spc="7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1700" spc="10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but</a:t>
            </a:r>
            <a:r>
              <a:rPr sz="1700" spc="5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t</a:t>
            </a:r>
            <a:r>
              <a:rPr sz="1700" spc="12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on!</a:t>
            </a:r>
            <a:endParaRPr sz="1700" dirty="0">
              <a:solidFill>
                <a:prstClr val="black"/>
              </a:solidFill>
              <a:latin typeface="HelveticaNeueLT Pro 57 Cn"/>
              <a:cs typeface="HelveticaNeueLT Pro 57 C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74976" y="5323332"/>
            <a:ext cx="352044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28104" y="4932985"/>
            <a:ext cx="2333752" cy="633425"/>
          </a:xfrm>
          <a:custGeom>
            <a:avLst/>
            <a:gdLst/>
            <a:ahLst/>
            <a:cxnLst/>
            <a:rect l="l" t="t" r="r" b="b"/>
            <a:pathLst>
              <a:path w="2333752" h="633425">
                <a:moveTo>
                  <a:pt x="0" y="316737"/>
                </a:moveTo>
                <a:lnTo>
                  <a:pt x="15273" y="265342"/>
                </a:lnTo>
                <a:lnTo>
                  <a:pt x="59492" y="216594"/>
                </a:lnTo>
                <a:lnTo>
                  <a:pt x="91705" y="193417"/>
                </a:lnTo>
                <a:lnTo>
                  <a:pt x="130253" y="171144"/>
                </a:lnTo>
                <a:lnTo>
                  <a:pt x="174836" y="149860"/>
                </a:lnTo>
                <a:lnTo>
                  <a:pt x="225153" y="129643"/>
                </a:lnTo>
                <a:lnTo>
                  <a:pt x="280904" y="110577"/>
                </a:lnTo>
                <a:lnTo>
                  <a:pt x="341788" y="92741"/>
                </a:lnTo>
                <a:lnTo>
                  <a:pt x="407505" y="76218"/>
                </a:lnTo>
                <a:lnTo>
                  <a:pt x="477755" y="61090"/>
                </a:lnTo>
                <a:lnTo>
                  <a:pt x="552237" y="47436"/>
                </a:lnTo>
                <a:lnTo>
                  <a:pt x="630651" y="35339"/>
                </a:lnTo>
                <a:lnTo>
                  <a:pt x="712696" y="24880"/>
                </a:lnTo>
                <a:lnTo>
                  <a:pt x="798072" y="16140"/>
                </a:lnTo>
                <a:lnTo>
                  <a:pt x="886478" y="9200"/>
                </a:lnTo>
                <a:lnTo>
                  <a:pt x="977614" y="4143"/>
                </a:lnTo>
                <a:lnTo>
                  <a:pt x="1071180" y="1049"/>
                </a:lnTo>
                <a:lnTo>
                  <a:pt x="1166876" y="0"/>
                </a:lnTo>
                <a:lnTo>
                  <a:pt x="1262571" y="1049"/>
                </a:lnTo>
                <a:lnTo>
                  <a:pt x="1356137" y="4143"/>
                </a:lnTo>
                <a:lnTo>
                  <a:pt x="1447273" y="9200"/>
                </a:lnTo>
                <a:lnTo>
                  <a:pt x="1535679" y="16140"/>
                </a:lnTo>
                <a:lnTo>
                  <a:pt x="1621055" y="24880"/>
                </a:lnTo>
                <a:lnTo>
                  <a:pt x="1703100" y="35339"/>
                </a:lnTo>
                <a:lnTo>
                  <a:pt x="1781514" y="47436"/>
                </a:lnTo>
                <a:lnTo>
                  <a:pt x="1855996" y="61090"/>
                </a:lnTo>
                <a:lnTo>
                  <a:pt x="1926246" y="76218"/>
                </a:lnTo>
                <a:lnTo>
                  <a:pt x="1991963" y="92741"/>
                </a:lnTo>
                <a:lnTo>
                  <a:pt x="2052847" y="110577"/>
                </a:lnTo>
                <a:lnTo>
                  <a:pt x="2108598" y="129643"/>
                </a:lnTo>
                <a:lnTo>
                  <a:pt x="2158915" y="149860"/>
                </a:lnTo>
                <a:lnTo>
                  <a:pt x="2203498" y="171144"/>
                </a:lnTo>
                <a:lnTo>
                  <a:pt x="2242046" y="193417"/>
                </a:lnTo>
                <a:lnTo>
                  <a:pt x="2274259" y="216594"/>
                </a:lnTo>
                <a:lnTo>
                  <a:pt x="2318478" y="265342"/>
                </a:lnTo>
                <a:lnTo>
                  <a:pt x="2333752" y="316737"/>
                </a:lnTo>
                <a:lnTo>
                  <a:pt x="2329883" y="342708"/>
                </a:lnTo>
                <a:lnTo>
                  <a:pt x="2299836" y="392834"/>
                </a:lnTo>
                <a:lnTo>
                  <a:pt x="2242046" y="439997"/>
                </a:lnTo>
                <a:lnTo>
                  <a:pt x="2203498" y="462264"/>
                </a:lnTo>
                <a:lnTo>
                  <a:pt x="2158915" y="483545"/>
                </a:lnTo>
                <a:lnTo>
                  <a:pt x="2108598" y="503759"/>
                </a:lnTo>
                <a:lnTo>
                  <a:pt x="2052847" y="522825"/>
                </a:lnTo>
                <a:lnTo>
                  <a:pt x="1991963" y="540661"/>
                </a:lnTo>
                <a:lnTo>
                  <a:pt x="1926246" y="557185"/>
                </a:lnTo>
                <a:lnTo>
                  <a:pt x="1855996" y="572316"/>
                </a:lnTo>
                <a:lnTo>
                  <a:pt x="1781514" y="585972"/>
                </a:lnTo>
                <a:lnTo>
                  <a:pt x="1703100" y="598072"/>
                </a:lnTo>
                <a:lnTo>
                  <a:pt x="1621055" y="608535"/>
                </a:lnTo>
                <a:lnTo>
                  <a:pt x="1535679" y="617278"/>
                </a:lnTo>
                <a:lnTo>
                  <a:pt x="1447273" y="624220"/>
                </a:lnTo>
                <a:lnTo>
                  <a:pt x="1356137" y="629279"/>
                </a:lnTo>
                <a:lnTo>
                  <a:pt x="1262571" y="632375"/>
                </a:lnTo>
                <a:lnTo>
                  <a:pt x="1166876" y="633425"/>
                </a:lnTo>
                <a:lnTo>
                  <a:pt x="1071180" y="632375"/>
                </a:lnTo>
                <a:lnTo>
                  <a:pt x="977614" y="629279"/>
                </a:lnTo>
                <a:lnTo>
                  <a:pt x="886478" y="624220"/>
                </a:lnTo>
                <a:lnTo>
                  <a:pt x="798072" y="617278"/>
                </a:lnTo>
                <a:lnTo>
                  <a:pt x="712696" y="608535"/>
                </a:lnTo>
                <a:lnTo>
                  <a:pt x="630651" y="598072"/>
                </a:lnTo>
                <a:lnTo>
                  <a:pt x="552237" y="585972"/>
                </a:lnTo>
                <a:lnTo>
                  <a:pt x="477755" y="572316"/>
                </a:lnTo>
                <a:lnTo>
                  <a:pt x="407505" y="557185"/>
                </a:lnTo>
                <a:lnTo>
                  <a:pt x="341788" y="540661"/>
                </a:lnTo>
                <a:lnTo>
                  <a:pt x="280904" y="522825"/>
                </a:lnTo>
                <a:lnTo>
                  <a:pt x="225153" y="503759"/>
                </a:lnTo>
                <a:lnTo>
                  <a:pt x="174836" y="483545"/>
                </a:lnTo>
                <a:lnTo>
                  <a:pt x="130253" y="462264"/>
                </a:lnTo>
                <a:lnTo>
                  <a:pt x="91705" y="439997"/>
                </a:lnTo>
                <a:lnTo>
                  <a:pt x="59492" y="416827"/>
                </a:lnTo>
                <a:lnTo>
                  <a:pt x="15273" y="368100"/>
                </a:lnTo>
                <a:lnTo>
                  <a:pt x="0" y="316737"/>
                </a:lnTo>
                <a:close/>
              </a:path>
            </a:pathLst>
          </a:custGeom>
          <a:ln w="19049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65176" y="3352801"/>
            <a:ext cx="3609796" cy="1970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221975" y="6476403"/>
            <a:ext cx="5703361" cy="244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Need Help?</a:t>
            </a:r>
            <a:endParaRPr lang="en-US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004" y="6356350"/>
            <a:ext cx="5665282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Calvin Coolidge Alumni Association Dollars for Scholars  November 2013.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31925"/>
            <a:ext cx="8556171" cy="45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1" y="3425587"/>
            <a:ext cx="4483289" cy="2579428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prst="convex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Check out the Help section for instructional documents and videos.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have any questions or need technical assistance, click on the gray support tab and enter a help ticket.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00468" y="5543721"/>
            <a:ext cx="1097280" cy="365760"/>
          </a:xfrm>
          <a:prstGeom prst="ellipse">
            <a:avLst/>
          </a:prstGeom>
          <a:noFill/>
          <a:ln w="19050">
            <a:solidFill>
              <a:srgbClr val="E68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501" y="3152635"/>
            <a:ext cx="3603010" cy="193099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61CD4-7442-9743-9408-C9B1B4119E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97750" y="4474029"/>
            <a:ext cx="805761" cy="106969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21971"/>
            <a:ext cx="6362700" cy="468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627754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Access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9923" y="2371344"/>
            <a:ext cx="2589277" cy="305257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5164" y="2542032"/>
            <a:ext cx="368808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8900" y="2522220"/>
            <a:ext cx="472440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7210" y="2592323"/>
            <a:ext cx="2302510" cy="2609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580" marR="12700" indent="-18288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 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w sch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rsh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 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rtu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1000"/>
              </a:lnSpc>
              <a:spcBef>
                <a:spcPts val="34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>
              <a:solidFill>
                <a:prstClr val="black"/>
              </a:solidFill>
              <a:latin typeface="Calibri"/>
            </a:endParaRPr>
          </a:p>
          <a:p>
            <a:pPr marL="195580" marR="90170" indent="-182880" defTabSz="914400" fontAlgn="auto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ts,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rs 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ref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ces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spc="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 from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1652" y="2895600"/>
            <a:ext cx="2953512" cy="1229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3511550"/>
            <a:ext cx="1776476" cy="884301"/>
          </a:xfrm>
          <a:custGeom>
            <a:avLst/>
            <a:gdLst/>
            <a:ahLst/>
            <a:cxnLst/>
            <a:rect l="l" t="t" r="r" b="b"/>
            <a:pathLst>
              <a:path w="1776476" h="884301">
                <a:moveTo>
                  <a:pt x="0" y="442087"/>
                </a:moveTo>
                <a:lnTo>
                  <a:pt x="11624" y="370393"/>
                </a:lnTo>
                <a:lnTo>
                  <a:pt x="45279" y="302377"/>
                </a:lnTo>
                <a:lnTo>
                  <a:pt x="69796" y="270033"/>
                </a:lnTo>
                <a:lnTo>
                  <a:pt x="99135" y="238950"/>
                </a:lnTo>
                <a:lnTo>
                  <a:pt x="133068" y="209242"/>
                </a:lnTo>
                <a:lnTo>
                  <a:pt x="171366" y="181023"/>
                </a:lnTo>
                <a:lnTo>
                  <a:pt x="213801" y="154407"/>
                </a:lnTo>
                <a:lnTo>
                  <a:pt x="260143" y="129508"/>
                </a:lnTo>
                <a:lnTo>
                  <a:pt x="310165" y="106439"/>
                </a:lnTo>
                <a:lnTo>
                  <a:pt x="363638" y="85315"/>
                </a:lnTo>
                <a:lnTo>
                  <a:pt x="420334" y="66250"/>
                </a:lnTo>
                <a:lnTo>
                  <a:pt x="480023" y="49357"/>
                </a:lnTo>
                <a:lnTo>
                  <a:pt x="542478" y="34750"/>
                </a:lnTo>
                <a:lnTo>
                  <a:pt x="607470" y="22544"/>
                </a:lnTo>
                <a:lnTo>
                  <a:pt x="674770" y="12851"/>
                </a:lnTo>
                <a:lnTo>
                  <a:pt x="744151" y="5787"/>
                </a:lnTo>
                <a:lnTo>
                  <a:pt x="815383" y="1465"/>
                </a:lnTo>
                <a:lnTo>
                  <a:pt x="888238" y="0"/>
                </a:lnTo>
                <a:lnTo>
                  <a:pt x="961075" y="1465"/>
                </a:lnTo>
                <a:lnTo>
                  <a:pt x="1032293" y="5787"/>
                </a:lnTo>
                <a:lnTo>
                  <a:pt x="1101663" y="12851"/>
                </a:lnTo>
                <a:lnTo>
                  <a:pt x="1168956" y="22544"/>
                </a:lnTo>
                <a:lnTo>
                  <a:pt x="1233943" y="34750"/>
                </a:lnTo>
                <a:lnTo>
                  <a:pt x="1296396" y="49357"/>
                </a:lnTo>
                <a:lnTo>
                  <a:pt x="1356085" y="66250"/>
                </a:lnTo>
                <a:lnTo>
                  <a:pt x="1412782" y="85315"/>
                </a:lnTo>
                <a:lnTo>
                  <a:pt x="1466258" y="106439"/>
                </a:lnTo>
                <a:lnTo>
                  <a:pt x="1516284" y="129508"/>
                </a:lnTo>
                <a:lnTo>
                  <a:pt x="1562632" y="154407"/>
                </a:lnTo>
                <a:lnTo>
                  <a:pt x="1605072" y="181023"/>
                </a:lnTo>
                <a:lnTo>
                  <a:pt x="1643376" y="209242"/>
                </a:lnTo>
                <a:lnTo>
                  <a:pt x="1677316" y="238950"/>
                </a:lnTo>
                <a:lnTo>
                  <a:pt x="1706661" y="270033"/>
                </a:lnTo>
                <a:lnTo>
                  <a:pt x="1731184" y="302377"/>
                </a:lnTo>
                <a:lnTo>
                  <a:pt x="1750656" y="335869"/>
                </a:lnTo>
                <a:lnTo>
                  <a:pt x="1773530" y="405837"/>
                </a:lnTo>
                <a:lnTo>
                  <a:pt x="1776476" y="442087"/>
                </a:lnTo>
                <a:lnTo>
                  <a:pt x="1773530" y="478354"/>
                </a:lnTo>
                <a:lnTo>
                  <a:pt x="1750656" y="548353"/>
                </a:lnTo>
                <a:lnTo>
                  <a:pt x="1731184" y="581858"/>
                </a:lnTo>
                <a:lnTo>
                  <a:pt x="1706661" y="614213"/>
                </a:lnTo>
                <a:lnTo>
                  <a:pt x="1677316" y="645306"/>
                </a:lnTo>
                <a:lnTo>
                  <a:pt x="1643376" y="675023"/>
                </a:lnTo>
                <a:lnTo>
                  <a:pt x="1605072" y="703249"/>
                </a:lnTo>
                <a:lnTo>
                  <a:pt x="1562632" y="729872"/>
                </a:lnTo>
                <a:lnTo>
                  <a:pt x="1516284" y="754776"/>
                </a:lnTo>
                <a:lnTo>
                  <a:pt x="1466258" y="777849"/>
                </a:lnTo>
                <a:lnTo>
                  <a:pt x="1412782" y="798977"/>
                </a:lnTo>
                <a:lnTo>
                  <a:pt x="1356085" y="818045"/>
                </a:lnTo>
                <a:lnTo>
                  <a:pt x="1296396" y="834940"/>
                </a:lnTo>
                <a:lnTo>
                  <a:pt x="1233943" y="849548"/>
                </a:lnTo>
                <a:lnTo>
                  <a:pt x="1168956" y="861755"/>
                </a:lnTo>
                <a:lnTo>
                  <a:pt x="1101663" y="871448"/>
                </a:lnTo>
                <a:lnTo>
                  <a:pt x="1032293" y="878512"/>
                </a:lnTo>
                <a:lnTo>
                  <a:pt x="961075" y="882835"/>
                </a:lnTo>
                <a:lnTo>
                  <a:pt x="888238" y="884301"/>
                </a:lnTo>
                <a:lnTo>
                  <a:pt x="815383" y="882835"/>
                </a:lnTo>
                <a:lnTo>
                  <a:pt x="744151" y="878512"/>
                </a:lnTo>
                <a:lnTo>
                  <a:pt x="674770" y="871448"/>
                </a:lnTo>
                <a:lnTo>
                  <a:pt x="607470" y="861755"/>
                </a:lnTo>
                <a:lnTo>
                  <a:pt x="542478" y="849548"/>
                </a:lnTo>
                <a:lnTo>
                  <a:pt x="480023" y="834940"/>
                </a:lnTo>
                <a:lnTo>
                  <a:pt x="420334" y="818045"/>
                </a:lnTo>
                <a:lnTo>
                  <a:pt x="363638" y="798977"/>
                </a:lnTo>
                <a:lnTo>
                  <a:pt x="310165" y="777849"/>
                </a:lnTo>
                <a:lnTo>
                  <a:pt x="260143" y="754776"/>
                </a:lnTo>
                <a:lnTo>
                  <a:pt x="213801" y="729872"/>
                </a:lnTo>
                <a:lnTo>
                  <a:pt x="171366" y="703249"/>
                </a:lnTo>
                <a:lnTo>
                  <a:pt x="133068" y="675023"/>
                </a:lnTo>
                <a:lnTo>
                  <a:pt x="99135" y="645306"/>
                </a:lnTo>
                <a:lnTo>
                  <a:pt x="69796" y="614213"/>
                </a:lnTo>
                <a:lnTo>
                  <a:pt x="45279" y="581858"/>
                </a:lnTo>
                <a:lnTo>
                  <a:pt x="25812" y="548353"/>
                </a:lnTo>
                <a:lnTo>
                  <a:pt x="2944" y="478354"/>
                </a:lnTo>
                <a:lnTo>
                  <a:pt x="0" y="442087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881624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7184570" y="6377940"/>
            <a:ext cx="1502229" cy="3429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57" y="263905"/>
            <a:ext cx="8704884" cy="8028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0988" indent="-280988" algn="ctr">
              <a:lnSpc>
                <a:spcPct val="100000"/>
              </a:lnSpc>
            </a:pPr>
            <a:r>
              <a:rPr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The Basics to Earning Scholarships</a:t>
            </a:r>
            <a:endParaRPr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37884" y="6408594"/>
            <a:ext cx="5075564" cy="244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80" y="1905000"/>
            <a:ext cx="7850809" cy="3925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344488" algn="l"/>
              </a:tabLst>
            </a:pPr>
            <a:r>
              <a:rPr sz="2700" spc="-55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isit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2700" dirty="0" smtClean="0">
                <a:solidFill>
                  <a:prstClr val="black"/>
                </a:solidFill>
                <a:latin typeface="Arial"/>
                <a:cs typeface="Arial"/>
              </a:rPr>
              <a:t>Calvin Coolidge Alumni Association (CCAA)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ollars 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Scholar</a:t>
            </a:r>
            <a:r>
              <a:rPr sz="2700" spc="1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baseline="24691" dirty="0" smtClean="0">
                <a:solidFill>
                  <a:prstClr val="black"/>
                </a:solidFill>
                <a:latin typeface="Arial"/>
                <a:cs typeface="Arial"/>
              </a:rPr>
              <a:t>®</a:t>
            </a:r>
            <a:r>
              <a:rPr sz="2700" spc="352" baseline="2469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bsite.</a:t>
            </a:r>
            <a:endParaRPr lang="en-US" sz="27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sz="2400" i="1" dirty="0" smtClean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www.ccaa.dollarsforscholars.org</a:t>
            </a:r>
            <a:endParaRPr sz="24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4488" indent="-331788" defTabSz="914400" fontAlgn="auto">
              <a:lnSpc>
                <a:spcPts val="600"/>
              </a:lnSpc>
              <a:spcBef>
                <a:spcPts val="48"/>
              </a:spcBef>
              <a:spcAft>
                <a:spcPts val="0"/>
              </a:spcAft>
              <a:buFont typeface="Arial"/>
              <a:buAutoNum type="arabicPeriod"/>
              <a:tabLst>
                <a:tab pos="344488" algn="l"/>
              </a:tabLst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469900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344488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plete </a:t>
            </a:r>
            <a:r>
              <a:rPr sz="2700" spc="1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2700" spc="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online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profile.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4488" indent="-331788" defTabSz="914400" fontAlgn="auto">
              <a:lnSpc>
                <a:spcPts val="600"/>
              </a:lnSpc>
              <a:spcBef>
                <a:spcPts val="48"/>
              </a:spcBef>
              <a:spcAft>
                <a:spcPts val="0"/>
              </a:spcAft>
              <a:buFont typeface="Arial"/>
              <a:buAutoNum type="arabicPeriod"/>
              <a:tabLst>
                <a:tab pos="344488" algn="l"/>
              </a:tabLst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469900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344488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Match to scholar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hip</a:t>
            </a:r>
            <a:r>
              <a:rPr sz="27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opportunities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2700" dirty="0" smtClean="0">
                <a:solidFill>
                  <a:prstClr val="black"/>
                </a:solidFill>
                <a:latin typeface="Arial"/>
                <a:cs typeface="Arial"/>
              </a:rPr>
              <a:t>your CCAA</a:t>
            </a:r>
            <a:r>
              <a:rPr lang="en-US" sz="2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chapter.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4488" indent="-331788" defTabSz="914400" fontAlgn="auto">
              <a:lnSpc>
                <a:spcPts val="600"/>
              </a:lnSpc>
              <a:spcBef>
                <a:spcPts val="48"/>
              </a:spcBef>
              <a:spcAft>
                <a:spcPts val="0"/>
              </a:spcAft>
              <a:tabLst>
                <a:tab pos="344488" algn="l"/>
              </a:tabLst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469900" marR="653415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344488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Gain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ess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to M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holarships</a:t>
            </a:r>
            <a:r>
              <a:rPr sz="27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from Scholar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hip</a:t>
            </a:r>
            <a:r>
              <a:rPr sz="2700" spc="-16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Americ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700" spc="7" baseline="24691" dirty="0" smtClean="0">
                <a:solidFill>
                  <a:prstClr val="black"/>
                </a:solidFill>
                <a:latin typeface="Arial"/>
                <a:cs typeface="Arial"/>
              </a:rPr>
              <a:t>®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4488" indent="-331788" defTabSz="914400" fontAlgn="auto">
              <a:lnSpc>
                <a:spcPts val="650"/>
              </a:lnSpc>
              <a:spcBef>
                <a:spcPts val="1"/>
              </a:spcBef>
              <a:spcAft>
                <a:spcPts val="0"/>
              </a:spcAft>
              <a:buFont typeface="Arial"/>
              <a:buAutoNum type="arabicPeriod" startAt="4"/>
              <a:tabLst>
                <a:tab pos="344488" algn="l"/>
              </a:tabLst>
            </a:pPr>
            <a:endParaRPr sz="650" dirty="0">
              <a:solidFill>
                <a:prstClr val="black"/>
              </a:solidFill>
              <a:latin typeface="Calibri"/>
            </a:endParaRPr>
          </a:p>
          <a:p>
            <a:pPr marL="469900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344488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Apply for scholar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hips!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746125" indent="-6905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Objectives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233490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810" y="1828800"/>
            <a:ext cx="7651750" cy="2725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5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285115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ow to access</a:t>
            </a:r>
            <a:r>
              <a:rPr sz="2700" spc="-3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the stude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profile.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600"/>
              </a:lnSpc>
              <a:spcBef>
                <a:spcPts val="48"/>
              </a:spcBef>
              <a:spcAft>
                <a:spcPts val="0"/>
              </a:spcAft>
              <a:buFont typeface="Wingdings 2"/>
              <a:buChar char="·"/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469265" marR="455295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285115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the di</a:t>
            </a:r>
            <a:r>
              <a:rPr sz="2700" spc="-50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ferent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components of the student profile.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600"/>
              </a:lnSpc>
              <a:spcBef>
                <a:spcPts val="49"/>
              </a:spcBef>
              <a:spcAft>
                <a:spcPts val="0"/>
              </a:spcAft>
              <a:buFont typeface="Wingdings 2"/>
              <a:buChar char="·"/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469265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285115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derstand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and ap</a:t>
            </a:r>
            <a:r>
              <a:rPr sz="2700" spc="-15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ly for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115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holarships.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600"/>
              </a:lnSpc>
              <a:spcBef>
                <a:spcPts val="48"/>
              </a:spcBef>
              <a:spcAft>
                <a:spcPts val="0"/>
              </a:spcAft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469265" indent="-457200" defTabSz="914400" fontAlgn="auto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ct val="110000"/>
              <a:buFont typeface="Wingdings" pitchFamily="2" charset="2"/>
              <a:buChar char="v"/>
              <a:tabLst>
                <a:tab pos="285115" algn="l"/>
              </a:tabLst>
            </a:pP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Earn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holarships,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700" spc="5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sz="27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college, and</a:t>
            </a:r>
            <a:r>
              <a:rPr sz="27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700" dirty="0" smtClean="0">
                <a:solidFill>
                  <a:prstClr val="black"/>
                </a:solidFill>
                <a:latin typeface="Arial"/>
                <a:cs typeface="Arial"/>
              </a:rPr>
              <a:t>graduate!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314450" indent="-1146175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How to Access Scholarships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4100" y="1574736"/>
            <a:ext cx="6362700" cy="4776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385060"/>
            <a:ext cx="2819399" cy="348234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822" y="2833751"/>
            <a:ext cx="2505354" cy="2058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713" indent="-112713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112713" algn="l"/>
              </a:tabLst>
            </a:pPr>
            <a:r>
              <a:rPr sz="2100" spc="-3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isit</a:t>
            </a:r>
            <a:r>
              <a:rPr sz="2100" spc="-1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FFFFFF"/>
                </a:solidFill>
                <a:latin typeface="Arial"/>
                <a:cs typeface="Arial"/>
              </a:rPr>
              <a:t> CCAA</a:t>
            </a:r>
            <a:r>
              <a:rPr sz="21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defTabSz="914400" fontAlgn="auto"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bsi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500"/>
              </a:lnSpc>
              <a:spcBef>
                <a:spcPts val="4"/>
              </a:spcBef>
              <a:spcAft>
                <a:spcPts val="0"/>
              </a:spcAft>
              <a:tabLst>
                <a:tab pos="112713" algn="l"/>
              </a:tabLst>
            </a:pPr>
            <a:endParaRPr sz="500" dirty="0">
              <a:solidFill>
                <a:prstClr val="black"/>
              </a:solidFill>
              <a:latin typeface="Calibri"/>
            </a:endParaRPr>
          </a:p>
          <a:p>
            <a:pPr marL="112713" marR="122555" indent="-100013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112713" algn="l"/>
              </a:tabLst>
            </a:pP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lang="en-US" sz="21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 &amp;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nt ta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500"/>
              </a:lnSpc>
              <a:spcBef>
                <a:spcPts val="3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112713" algn="l"/>
              </a:tabLst>
            </a:pPr>
            <a:endParaRPr sz="500" dirty="0">
              <a:solidFill>
                <a:prstClr val="black"/>
              </a:solidFill>
              <a:latin typeface="Calibri"/>
            </a:endParaRPr>
          </a:p>
          <a:p>
            <a:pPr marL="2413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112713" algn="l"/>
              </a:tabLst>
            </a:pP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to lo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in.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4199" y="3063239"/>
            <a:ext cx="4280916" cy="79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199" y="3942588"/>
            <a:ext cx="775715" cy="694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211717" cy="404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325" y="1665858"/>
            <a:ext cx="7610856" cy="3328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147763" indent="-969963" algn="ctr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How to Access Scholarships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4685" y="3281170"/>
            <a:ext cx="2604515" cy="28148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7210" y="3503421"/>
            <a:ext cx="2283460" cy="2178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58419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2100" spc="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If</a:t>
            </a:r>
            <a:r>
              <a:rPr sz="2100" spc="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1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yo</a:t>
            </a:r>
            <a:r>
              <a:rPr sz="2100" spc="20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u</a:t>
            </a:r>
            <a:r>
              <a:rPr sz="2100" spc="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’re</a:t>
            </a:r>
            <a:r>
              <a:rPr sz="2100"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229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z="2100"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21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n</a:t>
            </a:r>
            <a:r>
              <a:rPr sz="2100" spc="1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e</a:t>
            </a:r>
            <a:r>
              <a:rPr sz="2100" spc="14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w</a:t>
            </a:r>
            <a:r>
              <a:rPr sz="2100" spc="5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2100" spc="55" dirty="0" smtClean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100" spc="-12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ur ac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1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900"/>
              </a:lnSpc>
              <a:spcBef>
                <a:spcPts val="43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90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alre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dy h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an ac</a:t>
            </a:r>
            <a:r>
              <a:rPr sz="21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nt, lo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spc="-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9414" y="2708148"/>
            <a:ext cx="569976" cy="287400"/>
          </a:xfrm>
          <a:custGeom>
            <a:avLst/>
            <a:gdLst/>
            <a:ahLst/>
            <a:cxnLst/>
            <a:rect l="l" t="t" r="r" b="b"/>
            <a:pathLst>
              <a:path w="569976" h="287400">
                <a:moveTo>
                  <a:pt x="0" y="143637"/>
                </a:moveTo>
                <a:lnTo>
                  <a:pt x="14532" y="98218"/>
                </a:lnTo>
                <a:lnTo>
                  <a:pt x="42707" y="67954"/>
                </a:lnTo>
                <a:lnTo>
                  <a:pt x="83486" y="42052"/>
                </a:lnTo>
                <a:lnTo>
                  <a:pt x="134886" y="21509"/>
                </a:lnTo>
                <a:lnTo>
                  <a:pt x="174075" y="11281"/>
                </a:lnTo>
                <a:lnTo>
                  <a:pt x="216515" y="4171"/>
                </a:lnTo>
                <a:lnTo>
                  <a:pt x="261620" y="475"/>
                </a:lnTo>
                <a:lnTo>
                  <a:pt x="284988" y="0"/>
                </a:lnTo>
                <a:lnTo>
                  <a:pt x="308355" y="475"/>
                </a:lnTo>
                <a:lnTo>
                  <a:pt x="353460" y="4171"/>
                </a:lnTo>
                <a:lnTo>
                  <a:pt x="395900" y="11281"/>
                </a:lnTo>
                <a:lnTo>
                  <a:pt x="435089" y="21509"/>
                </a:lnTo>
                <a:lnTo>
                  <a:pt x="486489" y="42052"/>
                </a:lnTo>
                <a:lnTo>
                  <a:pt x="527268" y="67954"/>
                </a:lnTo>
                <a:lnTo>
                  <a:pt x="555443" y="98218"/>
                </a:lnTo>
                <a:lnTo>
                  <a:pt x="569976" y="143637"/>
                </a:lnTo>
                <a:lnTo>
                  <a:pt x="569030" y="155424"/>
                </a:lnTo>
                <a:lnTo>
                  <a:pt x="547574" y="199586"/>
                </a:lnTo>
                <a:lnTo>
                  <a:pt x="514977" y="228531"/>
                </a:lnTo>
                <a:lnTo>
                  <a:pt x="470438" y="252786"/>
                </a:lnTo>
                <a:lnTo>
                  <a:pt x="415938" y="271349"/>
                </a:lnTo>
                <a:lnTo>
                  <a:pt x="375050" y="280069"/>
                </a:lnTo>
                <a:lnTo>
                  <a:pt x="331204" y="285518"/>
                </a:lnTo>
                <a:lnTo>
                  <a:pt x="284988" y="287400"/>
                </a:lnTo>
                <a:lnTo>
                  <a:pt x="261620" y="286924"/>
                </a:lnTo>
                <a:lnTo>
                  <a:pt x="216515" y="283221"/>
                </a:lnTo>
                <a:lnTo>
                  <a:pt x="174075" y="276099"/>
                </a:lnTo>
                <a:lnTo>
                  <a:pt x="134886" y="265856"/>
                </a:lnTo>
                <a:lnTo>
                  <a:pt x="83486" y="245284"/>
                </a:lnTo>
                <a:lnTo>
                  <a:pt x="42707" y="219355"/>
                </a:lnTo>
                <a:lnTo>
                  <a:pt x="14532" y="189068"/>
                </a:lnTo>
                <a:lnTo>
                  <a:pt x="0" y="143637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0980" y="2991485"/>
            <a:ext cx="2432037" cy="1203325"/>
          </a:xfrm>
          <a:custGeom>
            <a:avLst/>
            <a:gdLst/>
            <a:ahLst/>
            <a:cxnLst/>
            <a:rect l="l" t="t" r="r" b="b"/>
            <a:pathLst>
              <a:path w="2432037" h="1203325">
                <a:moveTo>
                  <a:pt x="0" y="601726"/>
                </a:moveTo>
                <a:lnTo>
                  <a:pt x="4031" y="552370"/>
                </a:lnTo>
                <a:lnTo>
                  <a:pt x="15915" y="504114"/>
                </a:lnTo>
                <a:lnTo>
                  <a:pt x="35341" y="457112"/>
                </a:lnTo>
                <a:lnTo>
                  <a:pt x="61993" y="411520"/>
                </a:lnTo>
                <a:lnTo>
                  <a:pt x="95561" y="367492"/>
                </a:lnTo>
                <a:lnTo>
                  <a:pt x="135730" y="325182"/>
                </a:lnTo>
                <a:lnTo>
                  <a:pt x="182188" y="284746"/>
                </a:lnTo>
                <a:lnTo>
                  <a:pt x="234622" y="246339"/>
                </a:lnTo>
                <a:lnTo>
                  <a:pt x="292718" y="210114"/>
                </a:lnTo>
                <a:lnTo>
                  <a:pt x="356165" y="176228"/>
                </a:lnTo>
                <a:lnTo>
                  <a:pt x="424648" y="144834"/>
                </a:lnTo>
                <a:lnTo>
                  <a:pt x="497855" y="116088"/>
                </a:lnTo>
                <a:lnTo>
                  <a:pt x="575472" y="90144"/>
                </a:lnTo>
                <a:lnTo>
                  <a:pt x="657188" y="67156"/>
                </a:lnTo>
                <a:lnTo>
                  <a:pt x="742689" y="47281"/>
                </a:lnTo>
                <a:lnTo>
                  <a:pt x="831661" y="30673"/>
                </a:lnTo>
                <a:lnTo>
                  <a:pt x="923793" y="17485"/>
                </a:lnTo>
                <a:lnTo>
                  <a:pt x="1018770" y="7874"/>
                </a:lnTo>
                <a:lnTo>
                  <a:pt x="1116281" y="1994"/>
                </a:lnTo>
                <a:lnTo>
                  <a:pt x="1216012" y="0"/>
                </a:lnTo>
                <a:lnTo>
                  <a:pt x="1315743" y="1994"/>
                </a:lnTo>
                <a:lnTo>
                  <a:pt x="1413253" y="7874"/>
                </a:lnTo>
                <a:lnTo>
                  <a:pt x="1508231" y="17485"/>
                </a:lnTo>
                <a:lnTo>
                  <a:pt x="1600364" y="30673"/>
                </a:lnTo>
                <a:lnTo>
                  <a:pt x="1689337" y="47281"/>
                </a:lnTo>
                <a:lnTo>
                  <a:pt x="1774838" y="67156"/>
                </a:lnTo>
                <a:lnTo>
                  <a:pt x="1856555" y="90144"/>
                </a:lnTo>
                <a:lnTo>
                  <a:pt x="1934173" y="116088"/>
                </a:lnTo>
                <a:lnTo>
                  <a:pt x="2007381" y="144834"/>
                </a:lnTo>
                <a:lnTo>
                  <a:pt x="2075865" y="176228"/>
                </a:lnTo>
                <a:lnTo>
                  <a:pt x="2139312" y="210114"/>
                </a:lnTo>
                <a:lnTo>
                  <a:pt x="2197410" y="246339"/>
                </a:lnTo>
                <a:lnTo>
                  <a:pt x="2249844" y="284746"/>
                </a:lnTo>
                <a:lnTo>
                  <a:pt x="2296303" y="325182"/>
                </a:lnTo>
                <a:lnTo>
                  <a:pt x="2336473" y="367492"/>
                </a:lnTo>
                <a:lnTo>
                  <a:pt x="2370041" y="411520"/>
                </a:lnTo>
                <a:lnTo>
                  <a:pt x="2396695" y="457112"/>
                </a:lnTo>
                <a:lnTo>
                  <a:pt x="2416121" y="504114"/>
                </a:lnTo>
                <a:lnTo>
                  <a:pt x="2428006" y="552370"/>
                </a:lnTo>
                <a:lnTo>
                  <a:pt x="2432037" y="601726"/>
                </a:lnTo>
                <a:lnTo>
                  <a:pt x="2428006" y="651063"/>
                </a:lnTo>
                <a:lnTo>
                  <a:pt x="2416121" y="699303"/>
                </a:lnTo>
                <a:lnTo>
                  <a:pt x="2396695" y="746290"/>
                </a:lnTo>
                <a:lnTo>
                  <a:pt x="2370041" y="791869"/>
                </a:lnTo>
                <a:lnTo>
                  <a:pt x="2336473" y="835886"/>
                </a:lnTo>
                <a:lnTo>
                  <a:pt x="2296303" y="878185"/>
                </a:lnTo>
                <a:lnTo>
                  <a:pt x="2249844" y="918612"/>
                </a:lnTo>
                <a:lnTo>
                  <a:pt x="2197410" y="957013"/>
                </a:lnTo>
                <a:lnTo>
                  <a:pt x="2139312" y="993231"/>
                </a:lnTo>
                <a:lnTo>
                  <a:pt x="2075865" y="1027112"/>
                </a:lnTo>
                <a:lnTo>
                  <a:pt x="2007381" y="1058502"/>
                </a:lnTo>
                <a:lnTo>
                  <a:pt x="1934173" y="1087244"/>
                </a:lnTo>
                <a:lnTo>
                  <a:pt x="1856555" y="1113186"/>
                </a:lnTo>
                <a:lnTo>
                  <a:pt x="1774838" y="1136171"/>
                </a:lnTo>
                <a:lnTo>
                  <a:pt x="1689337" y="1156045"/>
                </a:lnTo>
                <a:lnTo>
                  <a:pt x="1600364" y="1172652"/>
                </a:lnTo>
                <a:lnTo>
                  <a:pt x="1508231" y="1185839"/>
                </a:lnTo>
                <a:lnTo>
                  <a:pt x="1413253" y="1195450"/>
                </a:lnTo>
                <a:lnTo>
                  <a:pt x="1315743" y="1201330"/>
                </a:lnTo>
                <a:lnTo>
                  <a:pt x="1216012" y="1203325"/>
                </a:lnTo>
                <a:lnTo>
                  <a:pt x="1116281" y="1201330"/>
                </a:lnTo>
                <a:lnTo>
                  <a:pt x="1018770" y="1195450"/>
                </a:lnTo>
                <a:lnTo>
                  <a:pt x="923793" y="1185839"/>
                </a:lnTo>
                <a:lnTo>
                  <a:pt x="831661" y="1172652"/>
                </a:lnTo>
                <a:lnTo>
                  <a:pt x="742689" y="1156045"/>
                </a:lnTo>
                <a:lnTo>
                  <a:pt x="657188" y="1136171"/>
                </a:lnTo>
                <a:lnTo>
                  <a:pt x="575472" y="1113186"/>
                </a:lnTo>
                <a:lnTo>
                  <a:pt x="497855" y="1087244"/>
                </a:lnTo>
                <a:lnTo>
                  <a:pt x="424648" y="1058502"/>
                </a:lnTo>
                <a:lnTo>
                  <a:pt x="356165" y="1027112"/>
                </a:lnTo>
                <a:lnTo>
                  <a:pt x="292718" y="993231"/>
                </a:lnTo>
                <a:lnTo>
                  <a:pt x="234622" y="957013"/>
                </a:lnTo>
                <a:lnTo>
                  <a:pt x="182188" y="918612"/>
                </a:lnTo>
                <a:lnTo>
                  <a:pt x="135730" y="878185"/>
                </a:lnTo>
                <a:lnTo>
                  <a:pt x="95561" y="835886"/>
                </a:lnTo>
                <a:lnTo>
                  <a:pt x="61993" y="791869"/>
                </a:lnTo>
                <a:lnTo>
                  <a:pt x="35341" y="746290"/>
                </a:lnTo>
                <a:lnTo>
                  <a:pt x="15915" y="699303"/>
                </a:lnTo>
                <a:lnTo>
                  <a:pt x="4031" y="651063"/>
                </a:lnTo>
                <a:lnTo>
                  <a:pt x="0" y="601726"/>
                </a:lnTo>
                <a:close/>
              </a:path>
            </a:pathLst>
          </a:custGeom>
          <a:ln w="19050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42132" y="2741676"/>
            <a:ext cx="2912364" cy="94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42132" y="3874008"/>
            <a:ext cx="2913888" cy="109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102860" cy="244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68805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Creating Your Account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987" y="1558925"/>
            <a:ext cx="6264275" cy="4718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1287" y="2417699"/>
            <a:ext cx="2653285" cy="392125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6382" y="2613025"/>
            <a:ext cx="2334260" cy="3531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4384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illing</a:t>
            </a:r>
            <a:r>
              <a:rPr sz="17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7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our pro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ente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7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residential in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ion.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1100"/>
              </a:lnSpc>
              <a:spcBef>
                <a:spcPts val="99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100" dirty="0">
              <a:solidFill>
                <a:prstClr val="black"/>
              </a:solidFill>
              <a:latin typeface="Calibri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is complete,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7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ill re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eive an e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ail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 verify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7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username, and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7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hen</a:t>
            </a:r>
            <a:r>
              <a:rPr sz="17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be d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rec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he s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udent</a:t>
            </a:r>
            <a:r>
              <a:rPr sz="17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dashboard</a:t>
            </a:r>
            <a:r>
              <a:rPr sz="17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 es</a:t>
            </a:r>
            <a:r>
              <a:rPr sz="17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7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ish</a:t>
            </a:r>
            <a:r>
              <a:rPr sz="17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our pass</a:t>
            </a:r>
            <a:r>
              <a:rPr sz="1700" spc="-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ord.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3023" y="3009900"/>
            <a:ext cx="1854707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83540" y="6453225"/>
            <a:ext cx="5244374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68805">
              <a:lnSpc>
                <a:spcPct val="100000"/>
              </a:lnSpc>
            </a:pPr>
            <a:r>
              <a:rPr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Creating Your Account</a:t>
            </a:r>
            <a:endParaRPr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912" y="3238500"/>
            <a:ext cx="569912" cy="287400"/>
          </a:xfrm>
          <a:custGeom>
            <a:avLst/>
            <a:gdLst/>
            <a:ahLst/>
            <a:cxnLst/>
            <a:rect l="l" t="t" r="r" b="b"/>
            <a:pathLst>
              <a:path w="569912" h="287400">
                <a:moveTo>
                  <a:pt x="0" y="143637"/>
                </a:moveTo>
                <a:lnTo>
                  <a:pt x="14527" y="98218"/>
                </a:lnTo>
                <a:lnTo>
                  <a:pt x="42694" y="67954"/>
                </a:lnTo>
                <a:lnTo>
                  <a:pt x="83464" y="42052"/>
                </a:lnTo>
                <a:lnTo>
                  <a:pt x="134857" y="21509"/>
                </a:lnTo>
                <a:lnTo>
                  <a:pt x="174043" y="11281"/>
                </a:lnTo>
                <a:lnTo>
                  <a:pt x="216483" y="4171"/>
                </a:lnTo>
                <a:lnTo>
                  <a:pt x="261591" y="475"/>
                </a:lnTo>
                <a:lnTo>
                  <a:pt x="284962" y="0"/>
                </a:lnTo>
                <a:lnTo>
                  <a:pt x="308331" y="475"/>
                </a:lnTo>
                <a:lnTo>
                  <a:pt x="353436" y="4171"/>
                </a:lnTo>
                <a:lnTo>
                  <a:pt x="395874" y="11281"/>
                </a:lnTo>
                <a:lnTo>
                  <a:pt x="435058" y="21509"/>
                </a:lnTo>
                <a:lnTo>
                  <a:pt x="486449" y="42052"/>
                </a:lnTo>
                <a:lnTo>
                  <a:pt x="527218" y="67954"/>
                </a:lnTo>
                <a:lnTo>
                  <a:pt x="555384" y="98218"/>
                </a:lnTo>
                <a:lnTo>
                  <a:pt x="569912" y="143637"/>
                </a:lnTo>
                <a:lnTo>
                  <a:pt x="568967" y="155424"/>
                </a:lnTo>
                <a:lnTo>
                  <a:pt x="547518" y="199586"/>
                </a:lnTo>
                <a:lnTo>
                  <a:pt x="514931" y="228531"/>
                </a:lnTo>
                <a:lnTo>
                  <a:pt x="470401" y="252786"/>
                </a:lnTo>
                <a:lnTo>
                  <a:pt x="415910" y="271349"/>
                </a:lnTo>
                <a:lnTo>
                  <a:pt x="375025" y="280069"/>
                </a:lnTo>
                <a:lnTo>
                  <a:pt x="331181" y="285518"/>
                </a:lnTo>
                <a:lnTo>
                  <a:pt x="284962" y="287400"/>
                </a:lnTo>
                <a:lnTo>
                  <a:pt x="261591" y="286924"/>
                </a:lnTo>
                <a:lnTo>
                  <a:pt x="216483" y="283221"/>
                </a:lnTo>
                <a:lnTo>
                  <a:pt x="174043" y="276099"/>
                </a:lnTo>
                <a:lnTo>
                  <a:pt x="134857" y="265856"/>
                </a:lnTo>
                <a:lnTo>
                  <a:pt x="83464" y="245284"/>
                </a:lnTo>
                <a:lnTo>
                  <a:pt x="42694" y="219355"/>
                </a:lnTo>
                <a:lnTo>
                  <a:pt x="14527" y="189068"/>
                </a:lnTo>
                <a:lnTo>
                  <a:pt x="0" y="143637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7662" y="1698171"/>
            <a:ext cx="6245225" cy="460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2426" y="3324225"/>
            <a:ext cx="2593975" cy="403225"/>
          </a:xfrm>
          <a:custGeom>
            <a:avLst/>
            <a:gdLst/>
            <a:ahLst/>
            <a:cxnLst/>
            <a:rect l="l" t="t" r="r" b="b"/>
            <a:pathLst>
              <a:path w="2593975" h="403225">
                <a:moveTo>
                  <a:pt x="0" y="201549"/>
                </a:moveTo>
                <a:lnTo>
                  <a:pt x="37691" y="153134"/>
                </a:lnTo>
                <a:lnTo>
                  <a:pt x="101917" y="123122"/>
                </a:lnTo>
                <a:lnTo>
                  <a:pt x="144758" y="108952"/>
                </a:lnTo>
                <a:lnTo>
                  <a:pt x="194306" y="95408"/>
                </a:lnTo>
                <a:lnTo>
                  <a:pt x="250228" y="82542"/>
                </a:lnTo>
                <a:lnTo>
                  <a:pt x="312189" y="70407"/>
                </a:lnTo>
                <a:lnTo>
                  <a:pt x="379856" y="59054"/>
                </a:lnTo>
                <a:lnTo>
                  <a:pt x="452896" y="48536"/>
                </a:lnTo>
                <a:lnTo>
                  <a:pt x="530973" y="38904"/>
                </a:lnTo>
                <a:lnTo>
                  <a:pt x="613755" y="30211"/>
                </a:lnTo>
                <a:lnTo>
                  <a:pt x="700908" y="22507"/>
                </a:lnTo>
                <a:lnTo>
                  <a:pt x="792099" y="15847"/>
                </a:lnTo>
                <a:lnTo>
                  <a:pt x="886992" y="10280"/>
                </a:lnTo>
                <a:lnTo>
                  <a:pt x="985255" y="5861"/>
                </a:lnTo>
                <a:lnTo>
                  <a:pt x="1086554" y="2639"/>
                </a:lnTo>
                <a:lnTo>
                  <a:pt x="1190554" y="668"/>
                </a:lnTo>
                <a:lnTo>
                  <a:pt x="1296924" y="0"/>
                </a:lnTo>
                <a:lnTo>
                  <a:pt x="1403294" y="668"/>
                </a:lnTo>
                <a:lnTo>
                  <a:pt x="1507297" y="2639"/>
                </a:lnTo>
                <a:lnTo>
                  <a:pt x="1608600" y="5861"/>
                </a:lnTo>
                <a:lnTo>
                  <a:pt x="1706868" y="10280"/>
                </a:lnTo>
                <a:lnTo>
                  <a:pt x="1801768" y="15847"/>
                </a:lnTo>
                <a:lnTo>
                  <a:pt x="1892966" y="22507"/>
                </a:lnTo>
                <a:lnTo>
                  <a:pt x="1980127" y="30211"/>
                </a:lnTo>
                <a:lnTo>
                  <a:pt x="2062918" y="38904"/>
                </a:lnTo>
                <a:lnTo>
                  <a:pt x="2141005" y="48536"/>
                </a:lnTo>
                <a:lnTo>
                  <a:pt x="2214054" y="59054"/>
                </a:lnTo>
                <a:lnTo>
                  <a:pt x="2281731" y="70407"/>
                </a:lnTo>
                <a:lnTo>
                  <a:pt x="2343701" y="82542"/>
                </a:lnTo>
                <a:lnTo>
                  <a:pt x="2399632" y="95408"/>
                </a:lnTo>
                <a:lnTo>
                  <a:pt x="2449188" y="108952"/>
                </a:lnTo>
                <a:lnTo>
                  <a:pt x="2492037" y="123122"/>
                </a:lnTo>
                <a:lnTo>
                  <a:pt x="2527844" y="137867"/>
                </a:lnTo>
                <a:lnTo>
                  <a:pt x="2576997" y="168871"/>
                </a:lnTo>
                <a:lnTo>
                  <a:pt x="2593975" y="201549"/>
                </a:lnTo>
                <a:lnTo>
                  <a:pt x="2589674" y="218089"/>
                </a:lnTo>
                <a:lnTo>
                  <a:pt x="2556275" y="250012"/>
                </a:lnTo>
                <a:lnTo>
                  <a:pt x="2492037" y="280048"/>
                </a:lnTo>
                <a:lnTo>
                  <a:pt x="2449188" y="294229"/>
                </a:lnTo>
                <a:lnTo>
                  <a:pt x="2399632" y="307781"/>
                </a:lnTo>
                <a:lnTo>
                  <a:pt x="2343701" y="320654"/>
                </a:lnTo>
                <a:lnTo>
                  <a:pt x="2281731" y="332796"/>
                </a:lnTo>
                <a:lnTo>
                  <a:pt x="2214054" y="344154"/>
                </a:lnTo>
                <a:lnTo>
                  <a:pt x="2141005" y="354676"/>
                </a:lnTo>
                <a:lnTo>
                  <a:pt x="2062918" y="364312"/>
                </a:lnTo>
                <a:lnTo>
                  <a:pt x="1980127" y="373008"/>
                </a:lnTo>
                <a:lnTo>
                  <a:pt x="1892966" y="380713"/>
                </a:lnTo>
                <a:lnTo>
                  <a:pt x="1801768" y="387375"/>
                </a:lnTo>
                <a:lnTo>
                  <a:pt x="1706868" y="392943"/>
                </a:lnTo>
                <a:lnTo>
                  <a:pt x="1608600" y="397363"/>
                </a:lnTo>
                <a:lnTo>
                  <a:pt x="1507297" y="400585"/>
                </a:lnTo>
                <a:lnTo>
                  <a:pt x="1403294" y="402556"/>
                </a:lnTo>
                <a:lnTo>
                  <a:pt x="1296924" y="403225"/>
                </a:lnTo>
                <a:lnTo>
                  <a:pt x="1190554" y="402556"/>
                </a:lnTo>
                <a:lnTo>
                  <a:pt x="1086554" y="400585"/>
                </a:lnTo>
                <a:lnTo>
                  <a:pt x="985255" y="397363"/>
                </a:lnTo>
                <a:lnTo>
                  <a:pt x="886992" y="392943"/>
                </a:lnTo>
                <a:lnTo>
                  <a:pt x="792099" y="387375"/>
                </a:lnTo>
                <a:lnTo>
                  <a:pt x="700908" y="380713"/>
                </a:lnTo>
                <a:lnTo>
                  <a:pt x="613755" y="373008"/>
                </a:lnTo>
                <a:lnTo>
                  <a:pt x="530973" y="364312"/>
                </a:lnTo>
                <a:lnTo>
                  <a:pt x="452896" y="354676"/>
                </a:lnTo>
                <a:lnTo>
                  <a:pt x="379857" y="344154"/>
                </a:lnTo>
                <a:lnTo>
                  <a:pt x="312189" y="332796"/>
                </a:lnTo>
                <a:lnTo>
                  <a:pt x="250228" y="320654"/>
                </a:lnTo>
                <a:lnTo>
                  <a:pt x="194306" y="307781"/>
                </a:lnTo>
                <a:lnTo>
                  <a:pt x="144758" y="294229"/>
                </a:lnTo>
                <a:lnTo>
                  <a:pt x="101917" y="280048"/>
                </a:lnTo>
                <a:lnTo>
                  <a:pt x="66117" y="265292"/>
                </a:lnTo>
                <a:lnTo>
                  <a:pt x="16974" y="234261"/>
                </a:lnTo>
                <a:lnTo>
                  <a:pt x="0" y="201549"/>
                </a:lnTo>
                <a:close/>
              </a:path>
            </a:pathLst>
          </a:custGeom>
          <a:ln w="28575">
            <a:solidFill>
              <a:srgbClr val="E689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8976" y="2161032"/>
            <a:ext cx="2660904" cy="397154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1689" y="2395092"/>
            <a:ext cx="2312670" cy="3504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teri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the city &amp;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is l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 fontAlgn="auto">
              <a:lnSpc>
                <a:spcPts val="550"/>
              </a:lnSpc>
              <a:spcBef>
                <a:spcPts val="33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550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prstClr val="black"/>
              </a:solidFill>
              <a:latin typeface="Calibri"/>
            </a:endParaRPr>
          </a:p>
          <a:p>
            <a:pPr marL="241300" marR="12700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ose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he l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st.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pc="-4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pc="-3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adua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ted or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ate from,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are curr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ntly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atte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4967" y="2839211"/>
            <a:ext cx="2299716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83539" y="6453225"/>
            <a:ext cx="5255261" cy="267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071" y="1673936"/>
            <a:ext cx="7401686" cy="417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5563">
              <a:lnSpc>
                <a:spcPct val="100000"/>
              </a:lnSpc>
            </a:pPr>
            <a:r>
              <a:rPr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  <a:cs typeface="Georgia"/>
              </a:rPr>
              <a:t>Welcome to the Student Dashboard!</a:t>
            </a:r>
            <a:endParaRPr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7657" y="1964435"/>
            <a:ext cx="3093067" cy="409194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E689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0" tIns="0" rIns="0" bIns="0" rtlCol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6514" y="2133600"/>
            <a:ext cx="2906486" cy="38317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6845" defTabSz="914400" fontAlgn="auto">
              <a:lnSpc>
                <a:spcPct val="101099"/>
              </a:lnSpc>
              <a:spcBef>
                <a:spcPts val="0"/>
              </a:spcBef>
              <a:spcAft>
                <a:spcPts val="0"/>
              </a:spcAft>
            </a:pPr>
            <a:r>
              <a:rPr sz="1750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e St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7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20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Dash</a:t>
            </a:r>
            <a:r>
              <a:rPr sz="1750" spc="19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b</a:t>
            </a:r>
            <a:r>
              <a:rPr sz="1750" spc="204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</a:t>
            </a:r>
            <a:r>
              <a:rPr sz="1750" spc="19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a</a:t>
            </a:r>
            <a:r>
              <a:rPr sz="1750" spc="114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rd</a:t>
            </a:r>
            <a:r>
              <a:rPr sz="1750" spc="7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1750" spc="114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lets</a:t>
            </a:r>
            <a:r>
              <a:rPr sz="1750" spc="4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 </a:t>
            </a:r>
            <a:r>
              <a:rPr sz="1750" spc="13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y</a:t>
            </a:r>
            <a:r>
              <a:rPr sz="1750" spc="18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o</a:t>
            </a:r>
            <a:r>
              <a:rPr sz="1750" spc="180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u</a:t>
            </a:r>
            <a:r>
              <a:rPr sz="1750" spc="15" dirty="0" smtClean="0">
                <a:solidFill>
                  <a:srgbClr val="FFFFFF"/>
                </a:solidFill>
                <a:latin typeface="HelveticaNeueLT Pro 57 Cn"/>
                <a:cs typeface="HelveticaNeueLT Pro 57 Cn"/>
              </a:rPr>
              <a:t>…</a:t>
            </a:r>
            <a:endParaRPr lang="en-US" sz="1750" spc="15" dirty="0" smtClean="0">
              <a:solidFill>
                <a:srgbClr val="FFFFFF"/>
              </a:solidFill>
              <a:latin typeface="HelveticaNeueLT Pro 57 Cn"/>
              <a:cs typeface="HelveticaNeueLT Pro 57 Cn"/>
            </a:endParaRPr>
          </a:p>
          <a:p>
            <a:pPr marR="156845" defTabSz="914400" fontAlgn="auto">
              <a:spcBef>
                <a:spcPts val="0"/>
              </a:spcBef>
              <a:spcAft>
                <a:spcPts val="0"/>
              </a:spcAft>
            </a:pPr>
            <a:endParaRPr lang="en-US" sz="1750" spc="15" dirty="0" smtClean="0">
              <a:solidFill>
                <a:srgbClr val="FFFFFF"/>
              </a:solidFill>
              <a:latin typeface="HelveticaNeueLT Pro 57 Cn"/>
              <a:cs typeface="HelveticaNeueLT Pro 57 Cn"/>
            </a:endParaRPr>
          </a:p>
          <a:p>
            <a:pPr marL="228600" indent="-217488" defTabSz="914400" fontAlgn="auto">
              <a:spcBef>
                <a:spcPts val="44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arabicPeriod"/>
              <a:tabLst>
                <a:tab pos="228600" algn="l"/>
              </a:tabLst>
            </a:pPr>
            <a:r>
              <a:rPr lang="en-US" sz="175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iew</a:t>
            </a:r>
            <a:r>
              <a:rPr sz="175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3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17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2575" marR="177165" indent="-271463" defTabSz="914400" fontAlgn="auto">
              <a:lnSpc>
                <a:spcPct val="101099"/>
              </a:lnSpc>
              <a:spcBef>
                <a:spcPts val="430"/>
              </a:spcBef>
              <a:spcAft>
                <a:spcPts val="0"/>
              </a:spcAft>
              <a:buClr>
                <a:srgbClr val="FFFFFF"/>
              </a:buClr>
              <a:buFont typeface="Arial"/>
              <a:buAutoNum type="arabicPeriod"/>
              <a:tabLst>
                <a:tab pos="282575" algn="l"/>
              </a:tabLst>
            </a:pPr>
            <a:r>
              <a:rPr sz="1750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iew</a:t>
            </a:r>
            <a:r>
              <a:rPr sz="175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spc="5" dirty="0" smtClean="0">
                <a:solidFill>
                  <a:srgbClr val="FFFFFF"/>
                </a:solidFill>
                <a:latin typeface="Arial"/>
                <a:cs typeface="Arial"/>
              </a:rPr>
              <a:t>CCAA</a:t>
            </a:r>
            <a:r>
              <a:rPr lang="en-US"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en-US" sz="1750" spc="5" dirty="0" smtClean="0">
                <a:solidFill>
                  <a:srgbClr val="FFFFFF"/>
                </a:solidFill>
                <a:latin typeface="Arial"/>
                <a:cs typeface="Arial"/>
              </a:rPr>
              <a:t>matches &amp;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nities.</a:t>
            </a:r>
            <a:endParaRPr sz="17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600" marR="482600" indent="-217488" defTabSz="914400" fontAlgn="auto">
              <a:lnSpc>
                <a:spcPct val="101200"/>
              </a:lnSpc>
              <a:spcBef>
                <a:spcPts val="415"/>
              </a:spcBef>
              <a:spcAft>
                <a:spcPts val="0"/>
              </a:spcAft>
              <a:buClr>
                <a:srgbClr val="FFFFFF"/>
              </a:buClr>
              <a:buFont typeface="Arial"/>
              <a:buAutoNum type="arabicPeriod"/>
              <a:tabLst>
                <a:tab pos="228600" algn="l"/>
              </a:tabLst>
            </a:pP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sz="175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to n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lang="en-US" sz="175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175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spc="5" dirty="0" smtClean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0675" marR="311785" indent="-320675" defTabSz="914400" fontAlgn="auto">
              <a:lnSpc>
                <a:spcPct val="101099"/>
              </a:lnSpc>
              <a:spcBef>
                <a:spcPts val="430"/>
              </a:spcBef>
              <a:spcAft>
                <a:spcPts val="0"/>
              </a:spcAft>
              <a:buClr>
                <a:srgbClr val="FFFFFF"/>
              </a:buClr>
              <a:buFont typeface="Arial"/>
              <a:buAutoNum type="arabicPeriod"/>
              <a:tabLst>
                <a:tab pos="228600" algn="l"/>
              </a:tabLst>
            </a:pPr>
            <a:r>
              <a:rPr sz="1750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iew</a:t>
            </a:r>
            <a:r>
              <a:rPr sz="175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lars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ip listings</a:t>
            </a:r>
            <a:r>
              <a:rPr sz="175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d m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tch</a:t>
            </a:r>
            <a:r>
              <a:rPr sz="1750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" dirty="0" smtClean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17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>
          <a:xfrm>
            <a:off x="383539" y="6453225"/>
            <a:ext cx="5472975" cy="267615"/>
          </a:xfrm>
        </p:spPr>
        <p:txBody>
          <a:bodyPr/>
          <a:lstStyle/>
          <a:p>
            <a:pPr marL="12700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Calvin Coolidge Alumni Association Dollars for Scholars . November 2013.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2">
      <a:dk1>
        <a:sysClr val="windowText" lastClr="000000"/>
      </a:dk1>
      <a:lt1>
        <a:srgbClr val="FFFFFF"/>
      </a:lt1>
      <a:dk2>
        <a:srgbClr val="564B3C"/>
      </a:dk2>
      <a:lt2>
        <a:srgbClr val="D8D8D8"/>
      </a:lt2>
      <a:accent1>
        <a:srgbClr val="A5A5A5"/>
      </a:accent1>
      <a:accent2>
        <a:srgbClr val="FF9900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FF9900"/>
      </a:hlink>
      <a:folHlink>
        <a:srgbClr val="FF990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12486</TotalTime>
  <Words>1249</Words>
  <Application>Microsoft Office PowerPoint</Application>
  <PresentationFormat>On-screen Show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Apothecary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Your One-Stop-Shop for Cash for College</vt:lpstr>
      <vt:lpstr>The Basics to Earning Scholarships</vt:lpstr>
      <vt:lpstr>Objectives</vt:lpstr>
      <vt:lpstr>How to Access Scholarships</vt:lpstr>
      <vt:lpstr>How to Access Scholarships</vt:lpstr>
      <vt:lpstr>Creating Your Account</vt:lpstr>
      <vt:lpstr>Creating Your Account</vt:lpstr>
      <vt:lpstr>Welcome to the Student Dashboard!</vt:lpstr>
      <vt:lpstr>Your Student Profile</vt:lpstr>
      <vt:lpstr>Student Profile: Basic Information</vt:lpstr>
      <vt:lpstr>Student Profile: Additional Information</vt:lpstr>
      <vt:lpstr>Student Profile: Schools</vt:lpstr>
      <vt:lpstr>Student Profile: GPA</vt:lpstr>
      <vt:lpstr>Student Profile: Class Rank</vt:lpstr>
      <vt:lpstr>Student Profile: Test Scores</vt:lpstr>
      <vt:lpstr>Student Profile: Activities</vt:lpstr>
      <vt:lpstr>Student Profile: Employment</vt:lpstr>
      <vt:lpstr>Student Profile: Parent/Guardian Information</vt:lpstr>
      <vt:lpstr>Financial Information</vt:lpstr>
      <vt:lpstr>Student Profile: Essays</vt:lpstr>
      <vt:lpstr>Student Profile: Transcripts &amp; References</vt:lpstr>
      <vt:lpstr>Student Profile: Finding Scholarships</vt:lpstr>
      <vt:lpstr>Student Profile: Scholarship Matches</vt:lpstr>
      <vt:lpstr>Student Profile: Scholarship!</vt:lpstr>
      <vt:lpstr>Need Help?</vt:lpstr>
      <vt:lpstr>Access</vt:lpstr>
    </vt:vector>
  </TitlesOfParts>
  <Company>Scholarship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ron</cp:lastModifiedBy>
  <cp:revision>125</cp:revision>
  <cp:lastPrinted>2013-11-12T18:18:47Z</cp:lastPrinted>
  <dcterms:created xsi:type="dcterms:W3CDTF">2012-03-22T12:48:05Z</dcterms:created>
  <dcterms:modified xsi:type="dcterms:W3CDTF">2013-11-16T06:15:34Z</dcterms:modified>
</cp:coreProperties>
</file>