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643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1020-ED0B-4E75-9CA9-CA08FD6D1CA7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F6B5E-7CF9-4F65-B60F-6BCE214D8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4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464820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599" cy="4274820"/>
          </a:xfr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464820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464820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464820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464820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0"/>
            <a:ext cx="8839200" cy="1393825"/>
          </a:xfrm>
          <a:custGeom>
            <a:avLst/>
            <a:gdLst/>
            <a:ahLst/>
            <a:cxnLst/>
            <a:rect l="l" t="t" r="r" b="b"/>
            <a:pathLst>
              <a:path w="8839200" h="1393825">
                <a:moveTo>
                  <a:pt x="0" y="1393825"/>
                </a:moveTo>
                <a:lnTo>
                  <a:pt x="8839200" y="1393825"/>
                </a:lnTo>
                <a:lnTo>
                  <a:pt x="8839200" y="0"/>
                </a:lnTo>
                <a:lnTo>
                  <a:pt x="0" y="0"/>
                </a:lnTo>
                <a:lnTo>
                  <a:pt x="0" y="13938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52400" cy="6857999"/>
          </a:xfrm>
          <a:custGeom>
            <a:avLst/>
            <a:gdLst/>
            <a:ahLst/>
            <a:cxnLst/>
            <a:rect l="l" t="t" r="r" b="b"/>
            <a:pathLst>
              <a:path w="152400" h="6857999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91600" y="0"/>
            <a:ext cx="152400" cy="6857999"/>
          </a:xfrm>
          <a:custGeom>
            <a:avLst/>
            <a:gdLst/>
            <a:ahLst/>
            <a:cxnLst/>
            <a:rect l="l" t="t" r="r" b="b"/>
            <a:pathLst>
              <a:path w="152400" h="6857999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9225" y="6388100"/>
            <a:ext cx="8832850" cy="309562"/>
          </a:xfrm>
          <a:custGeom>
            <a:avLst/>
            <a:gdLst/>
            <a:ahLst/>
            <a:cxnLst/>
            <a:rect l="l" t="t" r="r" b="b"/>
            <a:pathLst>
              <a:path w="8832850" h="309562">
                <a:moveTo>
                  <a:pt x="0" y="309562"/>
                </a:moveTo>
                <a:lnTo>
                  <a:pt x="8832850" y="309562"/>
                </a:lnTo>
                <a:lnTo>
                  <a:pt x="8832850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2400" y="155575"/>
            <a:ext cx="8832850" cy="6546850"/>
          </a:xfrm>
          <a:custGeom>
            <a:avLst/>
            <a:gdLst/>
            <a:ahLst/>
            <a:cxnLst/>
            <a:rect l="l" t="t" r="r" b="b"/>
            <a:pathLst>
              <a:path w="8832850" h="6546850">
                <a:moveTo>
                  <a:pt x="0" y="6546850"/>
                </a:moveTo>
                <a:lnTo>
                  <a:pt x="8832850" y="6546850"/>
                </a:lnTo>
                <a:lnTo>
                  <a:pt x="8832850" y="0"/>
                </a:lnTo>
                <a:lnTo>
                  <a:pt x="0" y="0"/>
                </a:lnTo>
                <a:lnTo>
                  <a:pt x="0" y="6546850"/>
                </a:lnTo>
                <a:close/>
              </a:path>
            </a:pathLst>
          </a:custGeom>
          <a:ln w="9525">
            <a:solidFill>
              <a:srgbClr val="7A97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2400" y="1276350"/>
            <a:ext cx="8832850" cy="0"/>
          </a:xfrm>
          <a:custGeom>
            <a:avLst/>
            <a:gdLst/>
            <a:ahLst/>
            <a:cxnLst/>
            <a:rect l="l" t="t" r="r" b="b"/>
            <a:pathLst>
              <a:path w="8832850">
                <a:moveTo>
                  <a:pt x="0" y="0"/>
                </a:moveTo>
                <a:lnTo>
                  <a:pt x="8832850" y="0"/>
                </a:lnTo>
              </a:path>
            </a:pathLst>
          </a:custGeom>
          <a:ln w="9525">
            <a:solidFill>
              <a:srgbClr val="7A9798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267200" y="95567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1010" y="329790"/>
                </a:lnTo>
                <a:lnTo>
                  <a:pt x="8861" y="378027"/>
                </a:lnTo>
                <a:lnTo>
                  <a:pt x="23961" y="423416"/>
                </a:lnTo>
                <a:lnTo>
                  <a:pt x="45680" y="465328"/>
                </a:lnTo>
                <a:lnTo>
                  <a:pt x="73391" y="503135"/>
                </a:lnTo>
                <a:lnTo>
                  <a:pt x="106464" y="536208"/>
                </a:lnTo>
                <a:lnTo>
                  <a:pt x="144271" y="563919"/>
                </a:lnTo>
                <a:lnTo>
                  <a:pt x="186183" y="585638"/>
                </a:lnTo>
                <a:lnTo>
                  <a:pt x="231572" y="600738"/>
                </a:lnTo>
                <a:lnTo>
                  <a:pt x="279809" y="608589"/>
                </a:lnTo>
                <a:lnTo>
                  <a:pt x="304800" y="609600"/>
                </a:lnTo>
                <a:lnTo>
                  <a:pt x="329790" y="608589"/>
                </a:lnTo>
                <a:lnTo>
                  <a:pt x="378027" y="600738"/>
                </a:lnTo>
                <a:lnTo>
                  <a:pt x="423416" y="585638"/>
                </a:lnTo>
                <a:lnTo>
                  <a:pt x="465328" y="563919"/>
                </a:lnTo>
                <a:lnTo>
                  <a:pt x="503135" y="536208"/>
                </a:lnTo>
                <a:lnTo>
                  <a:pt x="536208" y="503135"/>
                </a:lnTo>
                <a:lnTo>
                  <a:pt x="563919" y="465328"/>
                </a:lnTo>
                <a:lnTo>
                  <a:pt x="585638" y="423416"/>
                </a:lnTo>
                <a:lnTo>
                  <a:pt x="600738" y="378027"/>
                </a:lnTo>
                <a:lnTo>
                  <a:pt x="608589" y="329790"/>
                </a:lnTo>
                <a:lnTo>
                  <a:pt x="609600" y="304800"/>
                </a:lnTo>
                <a:lnTo>
                  <a:pt x="608589" y="279809"/>
                </a:lnTo>
                <a:lnTo>
                  <a:pt x="600738" y="231572"/>
                </a:lnTo>
                <a:lnTo>
                  <a:pt x="585638" y="186183"/>
                </a:lnTo>
                <a:lnTo>
                  <a:pt x="563919" y="144271"/>
                </a:lnTo>
                <a:lnTo>
                  <a:pt x="536208" y="106464"/>
                </a:lnTo>
                <a:lnTo>
                  <a:pt x="503135" y="73391"/>
                </a:lnTo>
                <a:lnTo>
                  <a:pt x="465328" y="45680"/>
                </a:lnTo>
                <a:lnTo>
                  <a:pt x="423416" y="23961"/>
                </a:lnTo>
                <a:lnTo>
                  <a:pt x="378027" y="8861"/>
                </a:lnTo>
                <a:lnTo>
                  <a:pt x="329790" y="101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362450" y="1050925"/>
            <a:ext cx="419100" cy="420750"/>
          </a:xfrm>
          <a:custGeom>
            <a:avLst/>
            <a:gdLst/>
            <a:ahLst/>
            <a:cxnLst/>
            <a:rect l="l" t="t" r="r" b="b"/>
            <a:pathLst>
              <a:path w="419100" h="420750">
                <a:moveTo>
                  <a:pt x="209550" y="0"/>
                </a:moveTo>
                <a:lnTo>
                  <a:pt x="159203" y="6116"/>
                </a:lnTo>
                <a:lnTo>
                  <a:pt x="113264" y="23488"/>
                </a:lnTo>
                <a:lnTo>
                  <a:pt x="73191" y="50650"/>
                </a:lnTo>
                <a:lnTo>
                  <a:pt x="40440" y="86136"/>
                </a:lnTo>
                <a:lnTo>
                  <a:pt x="16472" y="128480"/>
                </a:lnTo>
                <a:lnTo>
                  <a:pt x="2743" y="176216"/>
                </a:lnTo>
                <a:lnTo>
                  <a:pt x="0" y="210312"/>
                </a:lnTo>
                <a:lnTo>
                  <a:pt x="694" y="227568"/>
                </a:lnTo>
                <a:lnTo>
                  <a:pt x="10686" y="276820"/>
                </a:lnTo>
                <a:lnTo>
                  <a:pt x="31403" y="321154"/>
                </a:lnTo>
                <a:lnTo>
                  <a:pt x="61388" y="359108"/>
                </a:lnTo>
                <a:lnTo>
                  <a:pt x="99183" y="389218"/>
                </a:lnTo>
                <a:lnTo>
                  <a:pt x="143329" y="410021"/>
                </a:lnTo>
                <a:lnTo>
                  <a:pt x="192368" y="420053"/>
                </a:lnTo>
                <a:lnTo>
                  <a:pt x="209550" y="420750"/>
                </a:lnTo>
                <a:lnTo>
                  <a:pt x="226731" y="420053"/>
                </a:lnTo>
                <a:lnTo>
                  <a:pt x="275770" y="410021"/>
                </a:lnTo>
                <a:lnTo>
                  <a:pt x="319916" y="389218"/>
                </a:lnTo>
                <a:lnTo>
                  <a:pt x="357711" y="359108"/>
                </a:lnTo>
                <a:lnTo>
                  <a:pt x="387696" y="321154"/>
                </a:lnTo>
                <a:lnTo>
                  <a:pt x="408413" y="276820"/>
                </a:lnTo>
                <a:lnTo>
                  <a:pt x="418405" y="227568"/>
                </a:lnTo>
                <a:lnTo>
                  <a:pt x="419100" y="210312"/>
                </a:lnTo>
                <a:lnTo>
                  <a:pt x="418405" y="193073"/>
                </a:lnTo>
                <a:lnTo>
                  <a:pt x="408413" y="143865"/>
                </a:lnTo>
                <a:lnTo>
                  <a:pt x="387696" y="99561"/>
                </a:lnTo>
                <a:lnTo>
                  <a:pt x="357711" y="61626"/>
                </a:lnTo>
                <a:lnTo>
                  <a:pt x="319916" y="31527"/>
                </a:lnTo>
                <a:lnTo>
                  <a:pt x="275770" y="10728"/>
                </a:lnTo>
                <a:lnTo>
                  <a:pt x="226731" y="697"/>
                </a:lnTo>
                <a:lnTo>
                  <a:pt x="20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37050" y="1025778"/>
            <a:ext cx="469900" cy="471170"/>
          </a:xfrm>
          <a:custGeom>
            <a:avLst/>
            <a:gdLst/>
            <a:ahLst/>
            <a:cxnLst/>
            <a:rect l="l" t="t" r="r" b="b"/>
            <a:pathLst>
              <a:path w="469900" h="471170">
                <a:moveTo>
                  <a:pt x="233679" y="0"/>
                </a:moveTo>
                <a:lnTo>
                  <a:pt x="186436" y="5080"/>
                </a:lnTo>
                <a:lnTo>
                  <a:pt x="142366" y="19050"/>
                </a:lnTo>
                <a:lnTo>
                  <a:pt x="102488" y="41910"/>
                </a:lnTo>
                <a:lnTo>
                  <a:pt x="67945" y="69850"/>
                </a:lnTo>
                <a:lnTo>
                  <a:pt x="39497" y="105410"/>
                </a:lnTo>
                <a:lnTo>
                  <a:pt x="18034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0922" y="307340"/>
                </a:lnTo>
                <a:lnTo>
                  <a:pt x="28955" y="349250"/>
                </a:lnTo>
                <a:lnTo>
                  <a:pt x="54355" y="387350"/>
                </a:lnTo>
                <a:lnTo>
                  <a:pt x="86487" y="419100"/>
                </a:lnTo>
                <a:lnTo>
                  <a:pt x="123951" y="444500"/>
                </a:lnTo>
                <a:lnTo>
                  <a:pt x="166370" y="461010"/>
                </a:lnTo>
                <a:lnTo>
                  <a:pt x="212216" y="471170"/>
                </a:lnTo>
                <a:lnTo>
                  <a:pt x="236220" y="471170"/>
                </a:lnTo>
                <a:lnTo>
                  <a:pt x="260350" y="469900"/>
                </a:lnTo>
                <a:lnTo>
                  <a:pt x="283463" y="467360"/>
                </a:lnTo>
                <a:lnTo>
                  <a:pt x="305942" y="461010"/>
                </a:lnTo>
                <a:lnTo>
                  <a:pt x="323934" y="454660"/>
                </a:lnTo>
                <a:lnTo>
                  <a:pt x="235330" y="454660"/>
                </a:lnTo>
                <a:lnTo>
                  <a:pt x="213105" y="453390"/>
                </a:lnTo>
                <a:lnTo>
                  <a:pt x="170561" y="445770"/>
                </a:lnTo>
                <a:lnTo>
                  <a:pt x="131317" y="429260"/>
                </a:lnTo>
                <a:lnTo>
                  <a:pt x="96647" y="405130"/>
                </a:lnTo>
                <a:lnTo>
                  <a:pt x="66928" y="375920"/>
                </a:lnTo>
                <a:lnTo>
                  <a:pt x="43434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3040"/>
                </a:lnTo>
                <a:lnTo>
                  <a:pt x="33909" y="151130"/>
                </a:lnTo>
                <a:lnTo>
                  <a:pt x="53975" y="114300"/>
                </a:lnTo>
                <a:lnTo>
                  <a:pt x="80517" y="81280"/>
                </a:lnTo>
                <a:lnTo>
                  <a:pt x="112649" y="54610"/>
                </a:lnTo>
                <a:lnTo>
                  <a:pt x="149733" y="34290"/>
                </a:lnTo>
                <a:lnTo>
                  <a:pt x="190626" y="21590"/>
                </a:lnTo>
                <a:lnTo>
                  <a:pt x="234569" y="17780"/>
                </a:lnTo>
                <a:lnTo>
                  <a:pt x="322253" y="17780"/>
                </a:lnTo>
                <a:lnTo>
                  <a:pt x="303529" y="10160"/>
                </a:lnTo>
                <a:lnTo>
                  <a:pt x="281050" y="5080"/>
                </a:lnTo>
                <a:lnTo>
                  <a:pt x="257683" y="1270"/>
                </a:lnTo>
                <a:lnTo>
                  <a:pt x="233679" y="0"/>
                </a:lnTo>
                <a:close/>
              </a:path>
              <a:path w="469900" h="471170">
                <a:moveTo>
                  <a:pt x="322253" y="17780"/>
                </a:moveTo>
                <a:lnTo>
                  <a:pt x="234569" y="17780"/>
                </a:lnTo>
                <a:lnTo>
                  <a:pt x="256794" y="19050"/>
                </a:lnTo>
                <a:lnTo>
                  <a:pt x="278511" y="21590"/>
                </a:lnTo>
                <a:lnTo>
                  <a:pt x="319404" y="34290"/>
                </a:lnTo>
                <a:lnTo>
                  <a:pt x="356488" y="54610"/>
                </a:lnTo>
                <a:lnTo>
                  <a:pt x="388874" y="81280"/>
                </a:lnTo>
                <a:lnTo>
                  <a:pt x="415544" y="113030"/>
                </a:lnTo>
                <a:lnTo>
                  <a:pt x="435610" y="151130"/>
                </a:lnTo>
                <a:lnTo>
                  <a:pt x="448437" y="191770"/>
                </a:lnTo>
                <a:lnTo>
                  <a:pt x="452945" y="234950"/>
                </a:lnTo>
                <a:lnTo>
                  <a:pt x="452941" y="237490"/>
                </a:lnTo>
                <a:lnTo>
                  <a:pt x="448563" y="279400"/>
                </a:lnTo>
                <a:lnTo>
                  <a:pt x="435990" y="321310"/>
                </a:lnTo>
                <a:lnTo>
                  <a:pt x="415925" y="358140"/>
                </a:lnTo>
                <a:lnTo>
                  <a:pt x="389382" y="391160"/>
                </a:lnTo>
                <a:lnTo>
                  <a:pt x="357250" y="417830"/>
                </a:lnTo>
                <a:lnTo>
                  <a:pt x="320166" y="438150"/>
                </a:lnTo>
                <a:lnTo>
                  <a:pt x="279273" y="450850"/>
                </a:lnTo>
                <a:lnTo>
                  <a:pt x="235330" y="454660"/>
                </a:lnTo>
                <a:lnTo>
                  <a:pt x="323934" y="454660"/>
                </a:lnTo>
                <a:lnTo>
                  <a:pt x="367411" y="430530"/>
                </a:lnTo>
                <a:lnTo>
                  <a:pt x="401954" y="401320"/>
                </a:lnTo>
                <a:lnTo>
                  <a:pt x="430402" y="367030"/>
                </a:lnTo>
                <a:lnTo>
                  <a:pt x="451865" y="326390"/>
                </a:lnTo>
                <a:lnTo>
                  <a:pt x="465327" y="281940"/>
                </a:lnTo>
                <a:lnTo>
                  <a:pt x="469900" y="234950"/>
                </a:lnTo>
                <a:lnTo>
                  <a:pt x="468502" y="210820"/>
                </a:lnTo>
                <a:lnTo>
                  <a:pt x="458977" y="165100"/>
                </a:lnTo>
                <a:lnTo>
                  <a:pt x="440944" y="123190"/>
                </a:lnTo>
                <a:lnTo>
                  <a:pt x="415544" y="85090"/>
                </a:lnTo>
                <a:lnTo>
                  <a:pt x="383413" y="53340"/>
                </a:lnTo>
                <a:lnTo>
                  <a:pt x="345948" y="27940"/>
                </a:lnTo>
                <a:lnTo>
                  <a:pt x="325374" y="19050"/>
                </a:lnTo>
                <a:lnTo>
                  <a:pt x="322253" y="17780"/>
                </a:lnTo>
                <a:close/>
              </a:path>
              <a:path w="469900" h="471170">
                <a:moveTo>
                  <a:pt x="235330" y="34290"/>
                </a:moveTo>
                <a:lnTo>
                  <a:pt x="194817" y="38100"/>
                </a:lnTo>
                <a:lnTo>
                  <a:pt x="157099" y="49530"/>
                </a:lnTo>
                <a:lnTo>
                  <a:pt x="122936" y="68580"/>
                </a:lnTo>
                <a:lnTo>
                  <a:pt x="92963" y="92710"/>
                </a:lnTo>
                <a:lnTo>
                  <a:pt x="68452" y="123190"/>
                </a:lnTo>
                <a:lnTo>
                  <a:pt x="49784" y="157480"/>
                </a:lnTo>
                <a:lnTo>
                  <a:pt x="38100" y="19558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501" y="364490"/>
                </a:lnTo>
                <a:lnTo>
                  <a:pt x="106807" y="391160"/>
                </a:lnTo>
                <a:lnTo>
                  <a:pt x="138684" y="414020"/>
                </a:lnTo>
                <a:lnTo>
                  <a:pt x="174751" y="429260"/>
                </a:lnTo>
                <a:lnTo>
                  <a:pt x="213867" y="436880"/>
                </a:lnTo>
                <a:lnTo>
                  <a:pt x="234569" y="438150"/>
                </a:lnTo>
                <a:lnTo>
                  <a:pt x="255015" y="436880"/>
                </a:lnTo>
                <a:lnTo>
                  <a:pt x="275082" y="434340"/>
                </a:lnTo>
                <a:lnTo>
                  <a:pt x="294386" y="429260"/>
                </a:lnTo>
                <a:lnTo>
                  <a:pt x="312800" y="422910"/>
                </a:lnTo>
                <a:lnTo>
                  <a:pt x="315322" y="421640"/>
                </a:lnTo>
                <a:lnTo>
                  <a:pt x="233679" y="421640"/>
                </a:lnTo>
                <a:lnTo>
                  <a:pt x="214757" y="420370"/>
                </a:lnTo>
                <a:lnTo>
                  <a:pt x="162178" y="406400"/>
                </a:lnTo>
                <a:lnTo>
                  <a:pt x="116966" y="378460"/>
                </a:lnTo>
                <a:lnTo>
                  <a:pt x="81661" y="339090"/>
                </a:lnTo>
                <a:lnTo>
                  <a:pt x="58674" y="28956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599" y="118110"/>
                </a:lnTo>
                <a:lnTo>
                  <a:pt x="133096" y="82550"/>
                </a:lnTo>
                <a:lnTo>
                  <a:pt x="181483" y="58420"/>
                </a:lnTo>
                <a:lnTo>
                  <a:pt x="236220" y="50800"/>
                </a:lnTo>
                <a:lnTo>
                  <a:pt x="313563" y="50800"/>
                </a:lnTo>
                <a:lnTo>
                  <a:pt x="295148" y="43180"/>
                </a:lnTo>
                <a:lnTo>
                  <a:pt x="275844" y="38100"/>
                </a:lnTo>
                <a:lnTo>
                  <a:pt x="255904" y="35560"/>
                </a:lnTo>
                <a:lnTo>
                  <a:pt x="235330" y="34290"/>
                </a:lnTo>
                <a:close/>
              </a:path>
              <a:path w="469900" h="471170">
                <a:moveTo>
                  <a:pt x="313563" y="50800"/>
                </a:moveTo>
                <a:lnTo>
                  <a:pt x="236220" y="50800"/>
                </a:lnTo>
                <a:lnTo>
                  <a:pt x="255142" y="52070"/>
                </a:lnTo>
                <a:lnTo>
                  <a:pt x="273176" y="54610"/>
                </a:lnTo>
                <a:lnTo>
                  <a:pt x="323850" y="73660"/>
                </a:lnTo>
                <a:lnTo>
                  <a:pt x="366013" y="106680"/>
                </a:lnTo>
                <a:lnTo>
                  <a:pt x="397383" y="148590"/>
                </a:lnTo>
                <a:lnTo>
                  <a:pt x="415544" y="200660"/>
                </a:lnTo>
                <a:lnTo>
                  <a:pt x="419100" y="237490"/>
                </a:lnTo>
                <a:lnTo>
                  <a:pt x="418084" y="256540"/>
                </a:lnTo>
                <a:lnTo>
                  <a:pt x="404113" y="309880"/>
                </a:lnTo>
                <a:lnTo>
                  <a:pt x="376300" y="354330"/>
                </a:lnTo>
                <a:lnTo>
                  <a:pt x="336803" y="389890"/>
                </a:lnTo>
                <a:lnTo>
                  <a:pt x="288544" y="412750"/>
                </a:lnTo>
                <a:lnTo>
                  <a:pt x="233679" y="421640"/>
                </a:lnTo>
                <a:lnTo>
                  <a:pt x="315322" y="421640"/>
                </a:lnTo>
                <a:lnTo>
                  <a:pt x="362585" y="392430"/>
                </a:lnTo>
                <a:lnTo>
                  <a:pt x="389889" y="364490"/>
                </a:lnTo>
                <a:lnTo>
                  <a:pt x="411479" y="332740"/>
                </a:lnTo>
                <a:lnTo>
                  <a:pt x="426847" y="297180"/>
                </a:lnTo>
                <a:lnTo>
                  <a:pt x="434975" y="257810"/>
                </a:lnTo>
                <a:lnTo>
                  <a:pt x="435935" y="234950"/>
                </a:lnTo>
                <a:lnTo>
                  <a:pt x="435101" y="215900"/>
                </a:lnTo>
                <a:lnTo>
                  <a:pt x="427100" y="176530"/>
                </a:lnTo>
                <a:lnTo>
                  <a:pt x="411861" y="139700"/>
                </a:lnTo>
                <a:lnTo>
                  <a:pt x="390398" y="107950"/>
                </a:lnTo>
                <a:lnTo>
                  <a:pt x="363092" y="80010"/>
                </a:lnTo>
                <a:lnTo>
                  <a:pt x="331215" y="58420"/>
                </a:lnTo>
                <a:lnTo>
                  <a:pt x="313563" y="50800"/>
                </a:lnTo>
                <a:close/>
              </a:path>
            </a:pathLst>
          </a:custGeom>
          <a:solidFill>
            <a:srgbClr val="7A9798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5808" y="263905"/>
            <a:ext cx="6852383" cy="6035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599" cy="44272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3540" y="6453225"/>
            <a:ext cx="5179060" cy="2444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67600" y="6377940"/>
            <a:ext cx="121920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52400" y="152400"/>
            <a:ext cx="8832850" cy="6546850"/>
          </a:xfrm>
          <a:custGeom>
            <a:avLst/>
            <a:gdLst/>
            <a:ahLst/>
            <a:cxnLst/>
            <a:rect l="l" t="t" r="r" b="b"/>
            <a:pathLst>
              <a:path w="8832850" h="6546850">
                <a:moveTo>
                  <a:pt x="0" y="6546850"/>
                </a:moveTo>
                <a:lnTo>
                  <a:pt x="8832850" y="6546850"/>
                </a:lnTo>
                <a:lnTo>
                  <a:pt x="8832850" y="0"/>
                </a:lnTo>
                <a:lnTo>
                  <a:pt x="0" y="0"/>
                </a:lnTo>
                <a:lnTo>
                  <a:pt x="0" y="6546850"/>
                </a:lnTo>
                <a:close/>
              </a:path>
            </a:pathLst>
          </a:custGeom>
          <a:ln w="9525">
            <a:solidFill>
              <a:srgbClr val="7A97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52400" y="2514600"/>
            <a:ext cx="8839200" cy="3876675"/>
          </a:xfrm>
          <a:custGeom>
            <a:avLst/>
            <a:gdLst/>
            <a:ahLst/>
            <a:cxnLst/>
            <a:rect l="l" t="t" r="r" b="b"/>
            <a:pathLst>
              <a:path w="8839200" h="3876675">
                <a:moveTo>
                  <a:pt x="0" y="3876675"/>
                </a:moveTo>
                <a:lnTo>
                  <a:pt x="8839200" y="3876675"/>
                </a:lnTo>
                <a:lnTo>
                  <a:pt x="8839200" y="0"/>
                </a:lnTo>
                <a:lnTo>
                  <a:pt x="0" y="0"/>
                </a:lnTo>
                <a:lnTo>
                  <a:pt x="0" y="3876675"/>
                </a:lnTo>
                <a:close/>
              </a:path>
            </a:pathLst>
          </a:custGeom>
          <a:gradFill flip="none" rotWithShape="1">
            <a:gsLst>
              <a:gs pos="49000">
                <a:schemeClr val="bg1">
                  <a:lumMod val="65000"/>
                </a:schemeClr>
              </a:gs>
              <a:gs pos="80000">
                <a:srgbClr val="FF7A00">
                  <a:lumMod val="90000"/>
                </a:srgbClr>
              </a:gs>
            </a:gsLst>
            <a:lin ang="5400000" scaled="1"/>
            <a:tileRect/>
          </a:gra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700837"/>
            <a:ext cx="8839200" cy="4762"/>
          </a:xfrm>
          <a:custGeom>
            <a:avLst/>
            <a:gdLst/>
            <a:ahLst/>
            <a:cxnLst/>
            <a:rect l="l" t="t" r="r" b="b"/>
            <a:pathLst>
              <a:path w="8839200" h="4762">
                <a:moveTo>
                  <a:pt x="0" y="4762"/>
                </a:moveTo>
                <a:lnTo>
                  <a:pt x="8839200" y="4762"/>
                </a:lnTo>
                <a:lnTo>
                  <a:pt x="8839200" y="0"/>
                </a:lnTo>
                <a:lnTo>
                  <a:pt x="0" y="0"/>
                </a:lnTo>
                <a:lnTo>
                  <a:pt x="0" y="4762"/>
                </a:lnTo>
                <a:close/>
              </a:path>
            </a:pathLst>
          </a:custGeom>
          <a:solidFill>
            <a:srgbClr val="6D76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91600" y="2514600"/>
            <a:ext cx="152399" cy="4343397"/>
          </a:xfrm>
          <a:custGeom>
            <a:avLst/>
            <a:gdLst/>
            <a:ahLst/>
            <a:cxnLst/>
            <a:rect l="l" t="t" r="r" b="b"/>
            <a:pathLst>
              <a:path w="152399" h="4343397">
                <a:moveTo>
                  <a:pt x="0" y="4343397"/>
                </a:moveTo>
                <a:lnTo>
                  <a:pt x="152399" y="4343397"/>
                </a:lnTo>
                <a:lnTo>
                  <a:pt x="152399" y="0"/>
                </a:lnTo>
                <a:lnTo>
                  <a:pt x="0" y="0"/>
                </a:lnTo>
                <a:lnTo>
                  <a:pt x="0" y="4343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514600"/>
            <a:ext cx="152400" cy="4343399"/>
          </a:xfrm>
          <a:custGeom>
            <a:avLst/>
            <a:gdLst/>
            <a:ahLst/>
            <a:cxnLst/>
            <a:rect l="l" t="t" r="r" b="b"/>
            <a:pathLst>
              <a:path w="152400" h="4343399">
                <a:moveTo>
                  <a:pt x="0" y="4343399"/>
                </a:moveTo>
                <a:lnTo>
                  <a:pt x="152400" y="4343399"/>
                </a:lnTo>
                <a:lnTo>
                  <a:pt x="152400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6050" y="6391275"/>
            <a:ext cx="8832850" cy="309562"/>
          </a:xfrm>
          <a:custGeom>
            <a:avLst/>
            <a:gdLst/>
            <a:ahLst/>
            <a:cxnLst/>
            <a:rect l="l" t="t" r="r" b="b"/>
            <a:pathLst>
              <a:path w="8832850" h="309562">
                <a:moveTo>
                  <a:pt x="0" y="309562"/>
                </a:moveTo>
                <a:lnTo>
                  <a:pt x="8832850" y="309562"/>
                </a:lnTo>
                <a:lnTo>
                  <a:pt x="8832850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575" y="2419350"/>
            <a:ext cx="8832850" cy="0"/>
          </a:xfrm>
          <a:custGeom>
            <a:avLst/>
            <a:gdLst/>
            <a:ahLst/>
            <a:cxnLst/>
            <a:rect l="l" t="t" r="r" b="b"/>
            <a:pathLst>
              <a:path w="8832850">
                <a:moveTo>
                  <a:pt x="0" y="0"/>
                </a:moveTo>
                <a:lnTo>
                  <a:pt x="8832850" y="0"/>
                </a:lnTo>
              </a:path>
            </a:pathLst>
          </a:custGeom>
          <a:ln w="11430">
            <a:solidFill>
              <a:srgbClr val="7A9798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211455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1010" y="329790"/>
                </a:lnTo>
                <a:lnTo>
                  <a:pt x="8861" y="378027"/>
                </a:lnTo>
                <a:lnTo>
                  <a:pt x="23961" y="423416"/>
                </a:lnTo>
                <a:lnTo>
                  <a:pt x="45680" y="465328"/>
                </a:lnTo>
                <a:lnTo>
                  <a:pt x="73391" y="503135"/>
                </a:lnTo>
                <a:lnTo>
                  <a:pt x="106464" y="536208"/>
                </a:lnTo>
                <a:lnTo>
                  <a:pt x="144271" y="563919"/>
                </a:lnTo>
                <a:lnTo>
                  <a:pt x="186183" y="585638"/>
                </a:lnTo>
                <a:lnTo>
                  <a:pt x="231572" y="600738"/>
                </a:lnTo>
                <a:lnTo>
                  <a:pt x="279809" y="608589"/>
                </a:lnTo>
                <a:lnTo>
                  <a:pt x="304800" y="609600"/>
                </a:lnTo>
                <a:lnTo>
                  <a:pt x="329790" y="608589"/>
                </a:lnTo>
                <a:lnTo>
                  <a:pt x="378027" y="600738"/>
                </a:lnTo>
                <a:lnTo>
                  <a:pt x="423416" y="585638"/>
                </a:lnTo>
                <a:lnTo>
                  <a:pt x="465328" y="563919"/>
                </a:lnTo>
                <a:lnTo>
                  <a:pt x="503135" y="536208"/>
                </a:lnTo>
                <a:lnTo>
                  <a:pt x="536208" y="503135"/>
                </a:lnTo>
                <a:lnTo>
                  <a:pt x="563919" y="465328"/>
                </a:lnTo>
                <a:lnTo>
                  <a:pt x="585638" y="423416"/>
                </a:lnTo>
                <a:lnTo>
                  <a:pt x="600738" y="378027"/>
                </a:lnTo>
                <a:lnTo>
                  <a:pt x="608589" y="329790"/>
                </a:lnTo>
                <a:lnTo>
                  <a:pt x="609600" y="304800"/>
                </a:lnTo>
                <a:lnTo>
                  <a:pt x="608589" y="279809"/>
                </a:lnTo>
                <a:lnTo>
                  <a:pt x="600738" y="231572"/>
                </a:lnTo>
                <a:lnTo>
                  <a:pt x="585638" y="186183"/>
                </a:lnTo>
                <a:lnTo>
                  <a:pt x="563919" y="144271"/>
                </a:lnTo>
                <a:lnTo>
                  <a:pt x="536208" y="106464"/>
                </a:lnTo>
                <a:lnTo>
                  <a:pt x="503135" y="73391"/>
                </a:lnTo>
                <a:lnTo>
                  <a:pt x="465328" y="45680"/>
                </a:lnTo>
                <a:lnTo>
                  <a:pt x="423416" y="23961"/>
                </a:lnTo>
                <a:lnTo>
                  <a:pt x="378027" y="8861"/>
                </a:lnTo>
                <a:lnTo>
                  <a:pt x="329790" y="101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2450" y="2209800"/>
            <a:ext cx="419100" cy="420624"/>
          </a:xfrm>
          <a:custGeom>
            <a:avLst/>
            <a:gdLst/>
            <a:ahLst/>
            <a:cxnLst/>
            <a:rect l="l" t="t" r="r" b="b"/>
            <a:pathLst>
              <a:path w="419100" h="420624">
                <a:moveTo>
                  <a:pt x="209550" y="0"/>
                </a:moveTo>
                <a:lnTo>
                  <a:pt x="159203" y="6116"/>
                </a:lnTo>
                <a:lnTo>
                  <a:pt x="113264" y="23488"/>
                </a:lnTo>
                <a:lnTo>
                  <a:pt x="73191" y="50650"/>
                </a:lnTo>
                <a:lnTo>
                  <a:pt x="40440" y="86136"/>
                </a:lnTo>
                <a:lnTo>
                  <a:pt x="16472" y="128480"/>
                </a:lnTo>
                <a:lnTo>
                  <a:pt x="2743" y="176216"/>
                </a:lnTo>
                <a:lnTo>
                  <a:pt x="0" y="210312"/>
                </a:lnTo>
                <a:lnTo>
                  <a:pt x="694" y="227568"/>
                </a:lnTo>
                <a:lnTo>
                  <a:pt x="10686" y="276807"/>
                </a:lnTo>
                <a:lnTo>
                  <a:pt x="31403" y="321118"/>
                </a:lnTo>
                <a:lnTo>
                  <a:pt x="61388" y="359044"/>
                </a:lnTo>
                <a:lnTo>
                  <a:pt x="99183" y="389127"/>
                </a:lnTo>
                <a:lnTo>
                  <a:pt x="143329" y="409907"/>
                </a:lnTo>
                <a:lnTo>
                  <a:pt x="192368" y="419927"/>
                </a:lnTo>
                <a:lnTo>
                  <a:pt x="209550" y="420624"/>
                </a:lnTo>
                <a:lnTo>
                  <a:pt x="226731" y="419927"/>
                </a:lnTo>
                <a:lnTo>
                  <a:pt x="275770" y="409907"/>
                </a:lnTo>
                <a:lnTo>
                  <a:pt x="319916" y="389127"/>
                </a:lnTo>
                <a:lnTo>
                  <a:pt x="357711" y="359044"/>
                </a:lnTo>
                <a:lnTo>
                  <a:pt x="387696" y="321118"/>
                </a:lnTo>
                <a:lnTo>
                  <a:pt x="408413" y="276807"/>
                </a:lnTo>
                <a:lnTo>
                  <a:pt x="418405" y="227568"/>
                </a:lnTo>
                <a:lnTo>
                  <a:pt x="419100" y="210312"/>
                </a:lnTo>
                <a:lnTo>
                  <a:pt x="418405" y="193073"/>
                </a:lnTo>
                <a:lnTo>
                  <a:pt x="408413" y="143865"/>
                </a:lnTo>
                <a:lnTo>
                  <a:pt x="387696" y="99561"/>
                </a:lnTo>
                <a:lnTo>
                  <a:pt x="357711" y="61626"/>
                </a:lnTo>
                <a:lnTo>
                  <a:pt x="319916" y="31527"/>
                </a:lnTo>
                <a:lnTo>
                  <a:pt x="275770" y="10728"/>
                </a:lnTo>
                <a:lnTo>
                  <a:pt x="226731" y="697"/>
                </a:lnTo>
                <a:lnTo>
                  <a:pt x="209550" y="0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37050" y="2184780"/>
            <a:ext cx="469900" cy="471170"/>
          </a:xfrm>
          <a:custGeom>
            <a:avLst/>
            <a:gdLst/>
            <a:ahLst/>
            <a:cxnLst/>
            <a:rect l="l" t="t" r="r" b="b"/>
            <a:pathLst>
              <a:path w="469900" h="471170">
                <a:moveTo>
                  <a:pt x="233679" y="0"/>
                </a:moveTo>
                <a:lnTo>
                  <a:pt x="186436" y="5080"/>
                </a:lnTo>
                <a:lnTo>
                  <a:pt x="142366" y="19050"/>
                </a:lnTo>
                <a:lnTo>
                  <a:pt x="102488" y="41910"/>
                </a:lnTo>
                <a:lnTo>
                  <a:pt x="67945" y="69850"/>
                </a:lnTo>
                <a:lnTo>
                  <a:pt x="39497" y="105410"/>
                </a:lnTo>
                <a:lnTo>
                  <a:pt x="18034" y="146050"/>
                </a:lnTo>
                <a:lnTo>
                  <a:pt x="4572" y="189230"/>
                </a:lnTo>
                <a:lnTo>
                  <a:pt x="0" y="237490"/>
                </a:lnTo>
                <a:lnTo>
                  <a:pt x="1397" y="261620"/>
                </a:lnTo>
                <a:lnTo>
                  <a:pt x="10922" y="307340"/>
                </a:lnTo>
                <a:lnTo>
                  <a:pt x="28955" y="349250"/>
                </a:lnTo>
                <a:lnTo>
                  <a:pt x="54355" y="387350"/>
                </a:lnTo>
                <a:lnTo>
                  <a:pt x="86487" y="419100"/>
                </a:lnTo>
                <a:lnTo>
                  <a:pt x="123951" y="444500"/>
                </a:lnTo>
                <a:lnTo>
                  <a:pt x="166370" y="461010"/>
                </a:lnTo>
                <a:lnTo>
                  <a:pt x="212216" y="471170"/>
                </a:lnTo>
                <a:lnTo>
                  <a:pt x="236220" y="471170"/>
                </a:lnTo>
                <a:lnTo>
                  <a:pt x="260350" y="469900"/>
                </a:lnTo>
                <a:lnTo>
                  <a:pt x="283463" y="467360"/>
                </a:lnTo>
                <a:lnTo>
                  <a:pt x="306070" y="461010"/>
                </a:lnTo>
                <a:lnTo>
                  <a:pt x="321400" y="454660"/>
                </a:lnTo>
                <a:lnTo>
                  <a:pt x="235330" y="454660"/>
                </a:lnTo>
                <a:lnTo>
                  <a:pt x="213105" y="453390"/>
                </a:lnTo>
                <a:lnTo>
                  <a:pt x="170561" y="444500"/>
                </a:lnTo>
                <a:lnTo>
                  <a:pt x="131317" y="429260"/>
                </a:lnTo>
                <a:lnTo>
                  <a:pt x="96647" y="405130"/>
                </a:lnTo>
                <a:lnTo>
                  <a:pt x="66928" y="375920"/>
                </a:lnTo>
                <a:lnTo>
                  <a:pt x="43434" y="340360"/>
                </a:lnTo>
                <a:lnTo>
                  <a:pt x="26924" y="30099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3909" y="151130"/>
                </a:lnTo>
                <a:lnTo>
                  <a:pt x="53975" y="114300"/>
                </a:lnTo>
                <a:lnTo>
                  <a:pt x="80517" y="81280"/>
                </a:lnTo>
                <a:lnTo>
                  <a:pt x="112649" y="54610"/>
                </a:lnTo>
                <a:lnTo>
                  <a:pt x="149733" y="34290"/>
                </a:lnTo>
                <a:lnTo>
                  <a:pt x="190626" y="21590"/>
                </a:lnTo>
                <a:lnTo>
                  <a:pt x="234569" y="16510"/>
                </a:lnTo>
                <a:lnTo>
                  <a:pt x="319132" y="16510"/>
                </a:lnTo>
                <a:lnTo>
                  <a:pt x="303529" y="10160"/>
                </a:lnTo>
                <a:lnTo>
                  <a:pt x="281050" y="5080"/>
                </a:lnTo>
                <a:lnTo>
                  <a:pt x="257683" y="1270"/>
                </a:lnTo>
                <a:lnTo>
                  <a:pt x="233679" y="0"/>
                </a:lnTo>
                <a:close/>
              </a:path>
              <a:path w="469900" h="471170">
                <a:moveTo>
                  <a:pt x="319132" y="16510"/>
                </a:moveTo>
                <a:lnTo>
                  <a:pt x="234569" y="16510"/>
                </a:lnTo>
                <a:lnTo>
                  <a:pt x="256794" y="17780"/>
                </a:lnTo>
                <a:lnTo>
                  <a:pt x="278511" y="21590"/>
                </a:lnTo>
                <a:lnTo>
                  <a:pt x="319404" y="34290"/>
                </a:lnTo>
                <a:lnTo>
                  <a:pt x="356488" y="54610"/>
                </a:lnTo>
                <a:lnTo>
                  <a:pt x="388874" y="81280"/>
                </a:lnTo>
                <a:lnTo>
                  <a:pt x="415544" y="113030"/>
                </a:lnTo>
                <a:lnTo>
                  <a:pt x="435610" y="149860"/>
                </a:lnTo>
                <a:lnTo>
                  <a:pt x="448437" y="191770"/>
                </a:lnTo>
                <a:lnTo>
                  <a:pt x="452945" y="234950"/>
                </a:lnTo>
                <a:lnTo>
                  <a:pt x="452941" y="237490"/>
                </a:lnTo>
                <a:lnTo>
                  <a:pt x="448563" y="279400"/>
                </a:lnTo>
                <a:lnTo>
                  <a:pt x="435990" y="321310"/>
                </a:lnTo>
                <a:lnTo>
                  <a:pt x="415925" y="358140"/>
                </a:lnTo>
                <a:lnTo>
                  <a:pt x="389382" y="389890"/>
                </a:lnTo>
                <a:lnTo>
                  <a:pt x="357250" y="416560"/>
                </a:lnTo>
                <a:lnTo>
                  <a:pt x="320166" y="436880"/>
                </a:lnTo>
                <a:lnTo>
                  <a:pt x="279273" y="450850"/>
                </a:lnTo>
                <a:lnTo>
                  <a:pt x="235330" y="454660"/>
                </a:lnTo>
                <a:lnTo>
                  <a:pt x="321400" y="454660"/>
                </a:lnTo>
                <a:lnTo>
                  <a:pt x="367411" y="430530"/>
                </a:lnTo>
                <a:lnTo>
                  <a:pt x="401954" y="401320"/>
                </a:lnTo>
                <a:lnTo>
                  <a:pt x="430402" y="367030"/>
                </a:lnTo>
                <a:lnTo>
                  <a:pt x="451865" y="326390"/>
                </a:lnTo>
                <a:lnTo>
                  <a:pt x="465327" y="281940"/>
                </a:lnTo>
                <a:lnTo>
                  <a:pt x="469900" y="234950"/>
                </a:lnTo>
                <a:lnTo>
                  <a:pt x="468502" y="210820"/>
                </a:lnTo>
                <a:lnTo>
                  <a:pt x="458977" y="165100"/>
                </a:lnTo>
                <a:lnTo>
                  <a:pt x="440944" y="123190"/>
                </a:lnTo>
                <a:lnTo>
                  <a:pt x="415544" y="85090"/>
                </a:lnTo>
                <a:lnTo>
                  <a:pt x="383413" y="53340"/>
                </a:lnTo>
                <a:lnTo>
                  <a:pt x="345948" y="27940"/>
                </a:lnTo>
                <a:lnTo>
                  <a:pt x="325374" y="19050"/>
                </a:lnTo>
                <a:lnTo>
                  <a:pt x="319132" y="16510"/>
                </a:lnTo>
                <a:close/>
              </a:path>
              <a:path w="469900" h="471170">
                <a:moveTo>
                  <a:pt x="235330" y="34290"/>
                </a:moveTo>
                <a:lnTo>
                  <a:pt x="194817" y="38100"/>
                </a:lnTo>
                <a:lnTo>
                  <a:pt x="157099" y="49530"/>
                </a:lnTo>
                <a:lnTo>
                  <a:pt x="122936" y="68580"/>
                </a:lnTo>
                <a:lnTo>
                  <a:pt x="92963" y="92710"/>
                </a:lnTo>
                <a:lnTo>
                  <a:pt x="68452" y="123190"/>
                </a:lnTo>
                <a:lnTo>
                  <a:pt x="49784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501" y="364490"/>
                </a:lnTo>
                <a:lnTo>
                  <a:pt x="106807" y="391160"/>
                </a:lnTo>
                <a:lnTo>
                  <a:pt x="138684" y="412750"/>
                </a:lnTo>
                <a:lnTo>
                  <a:pt x="174751" y="429260"/>
                </a:lnTo>
                <a:lnTo>
                  <a:pt x="213867" y="436880"/>
                </a:lnTo>
                <a:lnTo>
                  <a:pt x="234569" y="438150"/>
                </a:lnTo>
                <a:lnTo>
                  <a:pt x="255015" y="436880"/>
                </a:lnTo>
                <a:lnTo>
                  <a:pt x="275082" y="434340"/>
                </a:lnTo>
                <a:lnTo>
                  <a:pt x="294259" y="429260"/>
                </a:lnTo>
                <a:lnTo>
                  <a:pt x="312800" y="421640"/>
                </a:lnTo>
                <a:lnTo>
                  <a:pt x="315743" y="420370"/>
                </a:lnTo>
                <a:lnTo>
                  <a:pt x="214757" y="420370"/>
                </a:lnTo>
                <a:lnTo>
                  <a:pt x="178942" y="412750"/>
                </a:lnTo>
                <a:lnTo>
                  <a:pt x="130937" y="388620"/>
                </a:lnTo>
                <a:lnTo>
                  <a:pt x="92075" y="353060"/>
                </a:lnTo>
                <a:lnTo>
                  <a:pt x="64770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599" y="116840"/>
                </a:lnTo>
                <a:lnTo>
                  <a:pt x="133096" y="82550"/>
                </a:lnTo>
                <a:lnTo>
                  <a:pt x="181483" y="58420"/>
                </a:lnTo>
                <a:lnTo>
                  <a:pt x="236220" y="50800"/>
                </a:lnTo>
                <a:lnTo>
                  <a:pt x="313563" y="50800"/>
                </a:lnTo>
                <a:lnTo>
                  <a:pt x="295148" y="43180"/>
                </a:lnTo>
                <a:lnTo>
                  <a:pt x="275844" y="38100"/>
                </a:lnTo>
                <a:lnTo>
                  <a:pt x="255904" y="35560"/>
                </a:lnTo>
                <a:lnTo>
                  <a:pt x="235330" y="34290"/>
                </a:lnTo>
                <a:close/>
              </a:path>
              <a:path w="469900" h="471170">
                <a:moveTo>
                  <a:pt x="313563" y="50800"/>
                </a:moveTo>
                <a:lnTo>
                  <a:pt x="236220" y="50800"/>
                </a:lnTo>
                <a:lnTo>
                  <a:pt x="255142" y="52070"/>
                </a:lnTo>
                <a:lnTo>
                  <a:pt x="273176" y="54610"/>
                </a:lnTo>
                <a:lnTo>
                  <a:pt x="323850" y="73660"/>
                </a:lnTo>
                <a:lnTo>
                  <a:pt x="366013" y="105410"/>
                </a:lnTo>
                <a:lnTo>
                  <a:pt x="397383" y="148590"/>
                </a:lnTo>
                <a:lnTo>
                  <a:pt x="415544" y="199390"/>
                </a:lnTo>
                <a:lnTo>
                  <a:pt x="419100" y="237490"/>
                </a:lnTo>
                <a:lnTo>
                  <a:pt x="418084" y="256540"/>
                </a:lnTo>
                <a:lnTo>
                  <a:pt x="404113" y="308610"/>
                </a:lnTo>
                <a:lnTo>
                  <a:pt x="376300" y="354330"/>
                </a:lnTo>
                <a:lnTo>
                  <a:pt x="336803" y="389890"/>
                </a:lnTo>
                <a:lnTo>
                  <a:pt x="288416" y="412750"/>
                </a:lnTo>
                <a:lnTo>
                  <a:pt x="252475" y="420370"/>
                </a:lnTo>
                <a:lnTo>
                  <a:pt x="315743" y="420370"/>
                </a:lnTo>
                <a:lnTo>
                  <a:pt x="362458" y="392430"/>
                </a:lnTo>
                <a:lnTo>
                  <a:pt x="389889" y="364490"/>
                </a:lnTo>
                <a:lnTo>
                  <a:pt x="411479" y="332740"/>
                </a:lnTo>
                <a:lnTo>
                  <a:pt x="426847" y="295910"/>
                </a:lnTo>
                <a:lnTo>
                  <a:pt x="434975" y="257810"/>
                </a:lnTo>
                <a:lnTo>
                  <a:pt x="435935" y="234950"/>
                </a:lnTo>
                <a:lnTo>
                  <a:pt x="435101" y="215900"/>
                </a:lnTo>
                <a:lnTo>
                  <a:pt x="427100" y="176530"/>
                </a:lnTo>
                <a:lnTo>
                  <a:pt x="411861" y="139700"/>
                </a:lnTo>
                <a:lnTo>
                  <a:pt x="390398" y="107950"/>
                </a:lnTo>
                <a:lnTo>
                  <a:pt x="363092" y="80010"/>
                </a:lnTo>
                <a:lnTo>
                  <a:pt x="331215" y="58420"/>
                </a:lnTo>
                <a:lnTo>
                  <a:pt x="313563" y="50800"/>
                </a:lnTo>
                <a:close/>
              </a:path>
            </a:pathLst>
          </a:custGeom>
          <a:solidFill>
            <a:srgbClr val="7A9798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47825" y="2858907"/>
            <a:ext cx="5808345" cy="987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72440" marR="471170" algn="ctr">
              <a:lnSpc>
                <a:spcPct val="100099"/>
              </a:lnSpc>
            </a:pP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600" b="1" spc="-16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20" dirty="0" smtClean="0">
                <a:solidFill>
                  <a:srgbClr val="FFFFFF"/>
                </a:solidFill>
                <a:latin typeface="Georgia"/>
                <a:cs typeface="Georgia"/>
              </a:rPr>
              <a:t>W </a:t>
            </a:r>
            <a:r>
              <a:rPr sz="1600" b="1" spc="1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S </a:t>
            </a:r>
            <a:r>
              <a:rPr sz="1600" b="1" spc="9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 </a:t>
            </a:r>
            <a:r>
              <a:rPr sz="1600" b="1" spc="1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2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1600" b="1" spc="1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600" b="1" spc="-16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 C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1600" b="1" spc="9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20" dirty="0" smtClean="0">
                <a:solidFill>
                  <a:srgbClr val="FFFFFF"/>
                </a:solidFill>
                <a:latin typeface="Georgia"/>
                <a:cs typeface="Georgia"/>
              </a:rPr>
              <a:t>M </a:t>
            </a:r>
            <a:r>
              <a:rPr sz="1600" b="1" spc="10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D </a:t>
            </a:r>
            <a:r>
              <a:rPr sz="1600" b="1" spc="9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endParaRPr sz="1600">
              <a:latin typeface="Georgia"/>
              <a:cs typeface="Georgia"/>
            </a:endParaRPr>
          </a:p>
          <a:p>
            <a:pPr marL="12700" marR="12700" algn="ctr">
              <a:lnSpc>
                <a:spcPct val="100000"/>
              </a:lnSpc>
            </a:pP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20" dirty="0" smtClean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 </a:t>
            </a:r>
            <a:r>
              <a:rPr sz="1600" b="1" spc="1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 </a:t>
            </a:r>
            <a:r>
              <a:rPr sz="1600" b="1" spc="1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F </a:t>
            </a:r>
            <a:r>
              <a:rPr sz="1600" b="1" spc="10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H</a:t>
            </a:r>
            <a:r>
              <a:rPr sz="1600" b="1" spc="-16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1600" b="1" spc="10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 P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600" b="1" spc="-16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b="1" spc="-15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000" y="574294"/>
            <a:ext cx="8077199" cy="1502410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00000"/>
              </a:lnSpc>
            </a:pPr>
            <a:r>
              <a:rPr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Parent Portion of the</a:t>
            </a:r>
            <a:endParaRPr sz="4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  <a:p>
            <a:pPr marR="635" algn="ctr">
              <a:lnSpc>
                <a:spcPct val="100000"/>
              </a:lnSpc>
            </a:pPr>
            <a:r>
              <a:rPr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Student Profile</a:t>
            </a:r>
            <a:endParaRPr sz="4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67363" y="4920229"/>
            <a:ext cx="2352675" cy="942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75" y="4521463"/>
            <a:ext cx="2564954" cy="17405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fade/>
      </p:transition>
    </mc:Choice>
    <mc:Fallback xmlns="">
      <p:transition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834629"/>
            <a:ext cx="6083808" cy="4081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93800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Parent Email &amp; Link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1469136"/>
            <a:ext cx="2703576" cy="4134612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73114" y="1771396"/>
            <a:ext cx="2312035" cy="3531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69545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paren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ou have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received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 email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 ins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ruc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ions. (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sz="1700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ou did not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eive 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his emai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ease check </a:t>
            </a:r>
            <a:r>
              <a:rPr sz="1700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sz="17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spam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  <a:buClr>
                <a:srgbClr val="FFFFFF"/>
              </a:buClr>
              <a:buFont typeface="Arial"/>
              <a:buChar char="•"/>
            </a:pPr>
            <a:endParaRPr sz="1200" dirty="0"/>
          </a:p>
          <a:p>
            <a:pPr marL="241300" marR="127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parent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click on the 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ink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(or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copy and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paste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) provided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email in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order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submit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 proper 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ion.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9674" y="3728846"/>
            <a:ext cx="6002756" cy="618744"/>
          </a:xfrm>
          <a:custGeom>
            <a:avLst/>
            <a:gdLst/>
            <a:ahLst/>
            <a:cxnLst/>
            <a:rect l="l" t="t" r="r" b="b"/>
            <a:pathLst>
              <a:path w="6002756" h="618744">
                <a:moveTo>
                  <a:pt x="0" y="309371"/>
                </a:moveTo>
                <a:lnTo>
                  <a:pt x="39282" y="259201"/>
                </a:lnTo>
                <a:lnTo>
                  <a:pt x="87227" y="235041"/>
                </a:lnTo>
                <a:lnTo>
                  <a:pt x="153012" y="211604"/>
                </a:lnTo>
                <a:lnTo>
                  <a:pt x="235862" y="188970"/>
                </a:lnTo>
                <a:lnTo>
                  <a:pt x="335007" y="167218"/>
                </a:lnTo>
                <a:lnTo>
                  <a:pt x="449674" y="146428"/>
                </a:lnTo>
                <a:lnTo>
                  <a:pt x="579090" y="126680"/>
                </a:lnTo>
                <a:lnTo>
                  <a:pt x="722483" y="108054"/>
                </a:lnTo>
                <a:lnTo>
                  <a:pt x="879081" y="90630"/>
                </a:lnTo>
                <a:lnTo>
                  <a:pt x="1048110" y="74486"/>
                </a:lnTo>
                <a:lnTo>
                  <a:pt x="1228799" y="59704"/>
                </a:lnTo>
                <a:lnTo>
                  <a:pt x="1420376" y="46362"/>
                </a:lnTo>
                <a:lnTo>
                  <a:pt x="1622067" y="34540"/>
                </a:lnTo>
                <a:lnTo>
                  <a:pt x="1833100" y="24318"/>
                </a:lnTo>
                <a:lnTo>
                  <a:pt x="2052703" y="15776"/>
                </a:lnTo>
                <a:lnTo>
                  <a:pt x="2280104" y="8993"/>
                </a:lnTo>
                <a:lnTo>
                  <a:pt x="2514529" y="4050"/>
                </a:lnTo>
                <a:lnTo>
                  <a:pt x="2755207" y="1025"/>
                </a:lnTo>
                <a:lnTo>
                  <a:pt x="3001365" y="0"/>
                </a:lnTo>
                <a:lnTo>
                  <a:pt x="3247523" y="1025"/>
                </a:lnTo>
                <a:lnTo>
                  <a:pt x="3488202" y="4050"/>
                </a:lnTo>
                <a:lnTo>
                  <a:pt x="3722628" y="8993"/>
                </a:lnTo>
                <a:lnTo>
                  <a:pt x="3950030" y="15776"/>
                </a:lnTo>
                <a:lnTo>
                  <a:pt x="4169634" y="24318"/>
                </a:lnTo>
                <a:lnTo>
                  <a:pt x="4380669" y="34540"/>
                </a:lnTo>
                <a:lnTo>
                  <a:pt x="4582362" y="46362"/>
                </a:lnTo>
                <a:lnTo>
                  <a:pt x="4773940" y="59704"/>
                </a:lnTo>
                <a:lnTo>
                  <a:pt x="4954631" y="74486"/>
                </a:lnTo>
                <a:lnTo>
                  <a:pt x="5123662" y="90630"/>
                </a:lnTo>
                <a:lnTo>
                  <a:pt x="5280262" y="108054"/>
                </a:lnTo>
                <a:lnTo>
                  <a:pt x="5423656" y="126680"/>
                </a:lnTo>
                <a:lnTo>
                  <a:pt x="5553074" y="146428"/>
                </a:lnTo>
                <a:lnTo>
                  <a:pt x="5667743" y="167218"/>
                </a:lnTo>
                <a:lnTo>
                  <a:pt x="5766889" y="188970"/>
                </a:lnTo>
                <a:lnTo>
                  <a:pt x="5849741" y="211604"/>
                </a:lnTo>
                <a:lnTo>
                  <a:pt x="5915527" y="235041"/>
                </a:lnTo>
                <a:lnTo>
                  <a:pt x="5963472" y="259201"/>
                </a:lnTo>
                <a:lnTo>
                  <a:pt x="5992806" y="284004"/>
                </a:lnTo>
                <a:lnTo>
                  <a:pt x="6002756" y="309371"/>
                </a:lnTo>
                <a:lnTo>
                  <a:pt x="5992806" y="334756"/>
                </a:lnTo>
                <a:lnTo>
                  <a:pt x="5963472" y="359573"/>
                </a:lnTo>
                <a:lnTo>
                  <a:pt x="5915527" y="383743"/>
                </a:lnTo>
                <a:lnTo>
                  <a:pt x="5849741" y="407188"/>
                </a:lnTo>
                <a:lnTo>
                  <a:pt x="5766889" y="429827"/>
                </a:lnTo>
                <a:lnTo>
                  <a:pt x="5667743" y="451581"/>
                </a:lnTo>
                <a:lnTo>
                  <a:pt x="5553074" y="472371"/>
                </a:lnTo>
                <a:lnTo>
                  <a:pt x="5423656" y="492117"/>
                </a:lnTo>
                <a:lnTo>
                  <a:pt x="5280262" y="510740"/>
                </a:lnTo>
                <a:lnTo>
                  <a:pt x="5123662" y="528161"/>
                </a:lnTo>
                <a:lnTo>
                  <a:pt x="4954631" y="544299"/>
                </a:lnTo>
                <a:lnTo>
                  <a:pt x="4773940" y="559076"/>
                </a:lnTo>
                <a:lnTo>
                  <a:pt x="4582362" y="572412"/>
                </a:lnTo>
                <a:lnTo>
                  <a:pt x="4380669" y="584227"/>
                </a:lnTo>
                <a:lnTo>
                  <a:pt x="4169634" y="594443"/>
                </a:lnTo>
                <a:lnTo>
                  <a:pt x="3950030" y="602979"/>
                </a:lnTo>
                <a:lnTo>
                  <a:pt x="3722628" y="609757"/>
                </a:lnTo>
                <a:lnTo>
                  <a:pt x="3488202" y="614697"/>
                </a:lnTo>
                <a:lnTo>
                  <a:pt x="3247523" y="617719"/>
                </a:lnTo>
                <a:lnTo>
                  <a:pt x="3001365" y="618744"/>
                </a:lnTo>
                <a:lnTo>
                  <a:pt x="2755207" y="617719"/>
                </a:lnTo>
                <a:lnTo>
                  <a:pt x="2514529" y="614697"/>
                </a:lnTo>
                <a:lnTo>
                  <a:pt x="2280104" y="609757"/>
                </a:lnTo>
                <a:lnTo>
                  <a:pt x="2052703" y="602979"/>
                </a:lnTo>
                <a:lnTo>
                  <a:pt x="1833100" y="594443"/>
                </a:lnTo>
                <a:lnTo>
                  <a:pt x="1622067" y="584227"/>
                </a:lnTo>
                <a:lnTo>
                  <a:pt x="1420376" y="572412"/>
                </a:lnTo>
                <a:lnTo>
                  <a:pt x="1228799" y="559076"/>
                </a:lnTo>
                <a:lnTo>
                  <a:pt x="1048110" y="544299"/>
                </a:lnTo>
                <a:lnTo>
                  <a:pt x="879081" y="528161"/>
                </a:lnTo>
                <a:lnTo>
                  <a:pt x="722483" y="510740"/>
                </a:lnTo>
                <a:lnTo>
                  <a:pt x="579090" y="492117"/>
                </a:lnTo>
                <a:lnTo>
                  <a:pt x="449674" y="472371"/>
                </a:lnTo>
                <a:lnTo>
                  <a:pt x="335007" y="451581"/>
                </a:lnTo>
                <a:lnTo>
                  <a:pt x="235862" y="429827"/>
                </a:lnTo>
                <a:lnTo>
                  <a:pt x="153012" y="407188"/>
                </a:lnTo>
                <a:lnTo>
                  <a:pt x="87227" y="383743"/>
                </a:lnTo>
                <a:lnTo>
                  <a:pt x="39282" y="359573"/>
                </a:lnTo>
                <a:lnTo>
                  <a:pt x="9949" y="334756"/>
                </a:lnTo>
                <a:lnTo>
                  <a:pt x="0" y="309371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100" y="1784375"/>
            <a:ext cx="7141972" cy="4435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0275" y="228600"/>
            <a:ext cx="6852383" cy="603569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336040" algn="l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Parent Log-in Page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79438" y="1383556"/>
            <a:ext cx="2525267" cy="4387596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04788" y="1706518"/>
            <a:ext cx="2131060" cy="3742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923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link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provided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 email 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send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parent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 log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page.</a:t>
            </a:r>
            <a:endParaRPr sz="1700">
              <a:latin typeface="Arial"/>
              <a:cs typeface="Arial"/>
            </a:endParaRPr>
          </a:p>
          <a:p>
            <a:pPr marL="241300" marR="85725" indent="-229235">
              <a:lnSpc>
                <a:spcPct val="100000"/>
              </a:lnSpc>
              <a:spcBef>
                <a:spcPts val="40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irst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ime,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hey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7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crea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 pass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ord.</a:t>
            </a:r>
            <a:endParaRPr sz="1700">
              <a:latin typeface="Arial"/>
              <a:cs typeface="Arial"/>
            </a:endParaRPr>
          </a:p>
          <a:p>
            <a:pPr marL="241300" marR="146050" indent="-229235">
              <a:lnSpc>
                <a:spcPct val="100000"/>
              </a:lnSpc>
              <a:spcBef>
                <a:spcPts val="40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logg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in, click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link “Complete Permiss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and/or Financ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orma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ion.”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92879" y="3296411"/>
            <a:ext cx="2186559" cy="682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3201" y="3560571"/>
            <a:ext cx="2327402" cy="314832"/>
          </a:xfrm>
          <a:custGeom>
            <a:avLst/>
            <a:gdLst/>
            <a:ahLst/>
            <a:cxnLst/>
            <a:rect l="l" t="t" r="r" b="b"/>
            <a:pathLst>
              <a:path w="2327402" h="314832">
                <a:moveTo>
                  <a:pt x="0" y="157479"/>
                </a:moveTo>
                <a:lnTo>
                  <a:pt x="33824" y="119628"/>
                </a:lnTo>
                <a:lnTo>
                  <a:pt x="91459" y="96172"/>
                </a:lnTo>
                <a:lnTo>
                  <a:pt x="129904" y="85099"/>
                </a:lnTo>
                <a:lnTo>
                  <a:pt x="174366" y="74516"/>
                </a:lnTo>
                <a:lnTo>
                  <a:pt x="224548" y="64465"/>
                </a:lnTo>
                <a:lnTo>
                  <a:pt x="280148" y="54985"/>
                </a:lnTo>
                <a:lnTo>
                  <a:pt x="340868" y="46116"/>
                </a:lnTo>
                <a:lnTo>
                  <a:pt x="406407" y="37901"/>
                </a:lnTo>
                <a:lnTo>
                  <a:pt x="476466" y="30378"/>
                </a:lnTo>
                <a:lnTo>
                  <a:pt x="550745" y="23589"/>
                </a:lnTo>
                <a:lnTo>
                  <a:pt x="628946" y="17573"/>
                </a:lnTo>
                <a:lnTo>
                  <a:pt x="710767" y="12372"/>
                </a:lnTo>
                <a:lnTo>
                  <a:pt x="795910" y="8026"/>
                </a:lnTo>
                <a:lnTo>
                  <a:pt x="884074" y="4575"/>
                </a:lnTo>
                <a:lnTo>
                  <a:pt x="974960" y="2060"/>
                </a:lnTo>
                <a:lnTo>
                  <a:pt x="1068269" y="521"/>
                </a:lnTo>
                <a:lnTo>
                  <a:pt x="1163701" y="0"/>
                </a:lnTo>
                <a:lnTo>
                  <a:pt x="1259149" y="521"/>
                </a:lnTo>
                <a:lnTo>
                  <a:pt x="1352472" y="2060"/>
                </a:lnTo>
                <a:lnTo>
                  <a:pt x="1443368" y="4575"/>
                </a:lnTo>
                <a:lnTo>
                  <a:pt x="1531540" y="8026"/>
                </a:lnTo>
                <a:lnTo>
                  <a:pt x="1616688" y="12372"/>
                </a:lnTo>
                <a:lnTo>
                  <a:pt x="1698511" y="17573"/>
                </a:lnTo>
                <a:lnTo>
                  <a:pt x="1776712" y="23589"/>
                </a:lnTo>
                <a:lnTo>
                  <a:pt x="1850990" y="30378"/>
                </a:lnTo>
                <a:lnTo>
                  <a:pt x="1921046" y="37901"/>
                </a:lnTo>
                <a:lnTo>
                  <a:pt x="1986581" y="46116"/>
                </a:lnTo>
                <a:lnTo>
                  <a:pt x="2047295" y="54985"/>
                </a:lnTo>
                <a:lnTo>
                  <a:pt x="2102890" y="64465"/>
                </a:lnTo>
                <a:lnTo>
                  <a:pt x="2153065" y="74516"/>
                </a:lnTo>
                <a:lnTo>
                  <a:pt x="2197521" y="85099"/>
                </a:lnTo>
                <a:lnTo>
                  <a:pt x="2235960" y="96172"/>
                </a:lnTo>
                <a:lnTo>
                  <a:pt x="2293584" y="119628"/>
                </a:lnTo>
                <a:lnTo>
                  <a:pt x="2323544" y="144561"/>
                </a:lnTo>
                <a:lnTo>
                  <a:pt x="2327402" y="157479"/>
                </a:lnTo>
                <a:lnTo>
                  <a:pt x="2323544" y="170380"/>
                </a:lnTo>
                <a:lnTo>
                  <a:pt x="2293584" y="195282"/>
                </a:lnTo>
                <a:lnTo>
                  <a:pt x="2235960" y="218713"/>
                </a:lnTo>
                <a:lnTo>
                  <a:pt x="2197521" y="229777"/>
                </a:lnTo>
                <a:lnTo>
                  <a:pt x="2153065" y="240351"/>
                </a:lnTo>
                <a:lnTo>
                  <a:pt x="2102890" y="250395"/>
                </a:lnTo>
                <a:lnTo>
                  <a:pt x="2047295" y="259869"/>
                </a:lnTo>
                <a:lnTo>
                  <a:pt x="1986581" y="268731"/>
                </a:lnTo>
                <a:lnTo>
                  <a:pt x="1921046" y="276943"/>
                </a:lnTo>
                <a:lnTo>
                  <a:pt x="1850990" y="284462"/>
                </a:lnTo>
                <a:lnTo>
                  <a:pt x="1776712" y="291249"/>
                </a:lnTo>
                <a:lnTo>
                  <a:pt x="1698511" y="297262"/>
                </a:lnTo>
                <a:lnTo>
                  <a:pt x="1616688" y="302462"/>
                </a:lnTo>
                <a:lnTo>
                  <a:pt x="1531540" y="306807"/>
                </a:lnTo>
                <a:lnTo>
                  <a:pt x="1443368" y="310257"/>
                </a:lnTo>
                <a:lnTo>
                  <a:pt x="1352472" y="312772"/>
                </a:lnTo>
                <a:lnTo>
                  <a:pt x="1259149" y="314311"/>
                </a:lnTo>
                <a:lnTo>
                  <a:pt x="1163701" y="314832"/>
                </a:lnTo>
                <a:lnTo>
                  <a:pt x="1068269" y="314311"/>
                </a:lnTo>
                <a:lnTo>
                  <a:pt x="974960" y="312772"/>
                </a:lnTo>
                <a:lnTo>
                  <a:pt x="884074" y="310257"/>
                </a:lnTo>
                <a:lnTo>
                  <a:pt x="795910" y="306807"/>
                </a:lnTo>
                <a:lnTo>
                  <a:pt x="710767" y="302462"/>
                </a:lnTo>
                <a:lnTo>
                  <a:pt x="628946" y="297262"/>
                </a:lnTo>
                <a:lnTo>
                  <a:pt x="550745" y="291249"/>
                </a:lnTo>
                <a:lnTo>
                  <a:pt x="476466" y="284462"/>
                </a:lnTo>
                <a:lnTo>
                  <a:pt x="406407" y="276943"/>
                </a:lnTo>
                <a:lnTo>
                  <a:pt x="340868" y="268731"/>
                </a:lnTo>
                <a:lnTo>
                  <a:pt x="280148" y="259869"/>
                </a:lnTo>
                <a:lnTo>
                  <a:pt x="224548" y="250395"/>
                </a:lnTo>
                <a:lnTo>
                  <a:pt x="174366" y="240351"/>
                </a:lnTo>
                <a:lnTo>
                  <a:pt x="129904" y="229777"/>
                </a:lnTo>
                <a:lnTo>
                  <a:pt x="91459" y="218713"/>
                </a:lnTo>
                <a:lnTo>
                  <a:pt x="33824" y="195282"/>
                </a:lnTo>
                <a:lnTo>
                  <a:pt x="3858" y="170380"/>
                </a:lnTo>
                <a:lnTo>
                  <a:pt x="0" y="157479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823707"/>
            <a:ext cx="6132195" cy="4092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63905"/>
            <a:ext cx="8229600" cy="603569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62890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Granting Consent for Minors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36330" y="1630077"/>
            <a:ext cx="2843783" cy="3977640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01303" y="2011712"/>
            <a:ext cx="2367915" cy="289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6035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yo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r child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is u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r 18,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u must cli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on “G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nsent.”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9"/>
              </a:spcBef>
              <a:buClr>
                <a:srgbClr val="FFFFFF"/>
              </a:buClr>
              <a:buFont typeface="Arial"/>
              <a:buChar char="•"/>
            </a:pPr>
            <a:endParaRPr sz="500" dirty="0"/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 dirty="0"/>
          </a:p>
          <a:p>
            <a:pPr marL="355600" marR="12700" indent="-34290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not, the b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on will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e th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re a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d y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u can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100" spc="1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ip this</a:t>
            </a:r>
            <a:r>
              <a:rPr sz="21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23234" y="4201159"/>
            <a:ext cx="660907" cy="369062"/>
          </a:xfrm>
          <a:custGeom>
            <a:avLst/>
            <a:gdLst/>
            <a:ahLst/>
            <a:cxnLst/>
            <a:rect l="l" t="t" r="r" b="b"/>
            <a:pathLst>
              <a:path w="660907" h="369062">
                <a:moveTo>
                  <a:pt x="0" y="184531"/>
                </a:moveTo>
                <a:lnTo>
                  <a:pt x="9604" y="140164"/>
                </a:lnTo>
                <a:lnTo>
                  <a:pt x="36885" y="99698"/>
                </a:lnTo>
                <a:lnTo>
                  <a:pt x="79548" y="64412"/>
                </a:lnTo>
                <a:lnTo>
                  <a:pt x="115400" y="44397"/>
                </a:lnTo>
                <a:lnTo>
                  <a:pt x="156387" y="27630"/>
                </a:lnTo>
                <a:lnTo>
                  <a:pt x="201828" y="14491"/>
                </a:lnTo>
                <a:lnTo>
                  <a:pt x="251043" y="5359"/>
                </a:lnTo>
                <a:lnTo>
                  <a:pt x="303352" y="611"/>
                </a:lnTo>
                <a:lnTo>
                  <a:pt x="330453" y="0"/>
                </a:lnTo>
                <a:lnTo>
                  <a:pt x="357555" y="611"/>
                </a:lnTo>
                <a:lnTo>
                  <a:pt x="409864" y="5359"/>
                </a:lnTo>
                <a:lnTo>
                  <a:pt x="459079" y="14491"/>
                </a:lnTo>
                <a:lnTo>
                  <a:pt x="504520" y="27630"/>
                </a:lnTo>
                <a:lnTo>
                  <a:pt x="545507" y="44397"/>
                </a:lnTo>
                <a:lnTo>
                  <a:pt x="581359" y="64412"/>
                </a:lnTo>
                <a:lnTo>
                  <a:pt x="624022" y="99698"/>
                </a:lnTo>
                <a:lnTo>
                  <a:pt x="651303" y="140164"/>
                </a:lnTo>
                <a:lnTo>
                  <a:pt x="660907" y="184531"/>
                </a:lnTo>
                <a:lnTo>
                  <a:pt x="659812" y="199657"/>
                </a:lnTo>
                <a:lnTo>
                  <a:pt x="644060" y="242834"/>
                </a:lnTo>
                <a:lnTo>
                  <a:pt x="611397" y="281707"/>
                </a:lnTo>
                <a:lnTo>
                  <a:pt x="564118" y="314991"/>
                </a:lnTo>
                <a:lnTo>
                  <a:pt x="525613" y="333441"/>
                </a:lnTo>
                <a:lnTo>
                  <a:pt x="482314" y="348453"/>
                </a:lnTo>
                <a:lnTo>
                  <a:pt x="434900" y="359648"/>
                </a:lnTo>
                <a:lnTo>
                  <a:pt x="384053" y="366645"/>
                </a:lnTo>
                <a:lnTo>
                  <a:pt x="330453" y="369062"/>
                </a:lnTo>
                <a:lnTo>
                  <a:pt x="303352" y="368449"/>
                </a:lnTo>
                <a:lnTo>
                  <a:pt x="251043" y="363695"/>
                </a:lnTo>
                <a:lnTo>
                  <a:pt x="201828" y="354552"/>
                </a:lnTo>
                <a:lnTo>
                  <a:pt x="156387" y="341400"/>
                </a:lnTo>
                <a:lnTo>
                  <a:pt x="115400" y="324622"/>
                </a:lnTo>
                <a:lnTo>
                  <a:pt x="79548" y="304597"/>
                </a:lnTo>
                <a:lnTo>
                  <a:pt x="36885" y="269307"/>
                </a:lnTo>
                <a:lnTo>
                  <a:pt x="9604" y="228856"/>
                </a:lnTo>
                <a:lnTo>
                  <a:pt x="0" y="184531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86784" y="2606039"/>
            <a:ext cx="2179319" cy="1850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16653" y="4201159"/>
            <a:ext cx="830961" cy="369062"/>
          </a:xfrm>
          <a:custGeom>
            <a:avLst/>
            <a:gdLst/>
            <a:ahLst/>
            <a:cxnLst/>
            <a:rect l="l" t="t" r="r" b="b"/>
            <a:pathLst>
              <a:path w="830961" h="369062">
                <a:moveTo>
                  <a:pt x="0" y="184531"/>
                </a:moveTo>
                <a:lnTo>
                  <a:pt x="12076" y="140164"/>
                </a:lnTo>
                <a:lnTo>
                  <a:pt x="46380" y="99698"/>
                </a:lnTo>
                <a:lnTo>
                  <a:pt x="80170" y="75520"/>
                </a:lnTo>
                <a:lnTo>
                  <a:pt x="121697" y="54022"/>
                </a:lnTo>
                <a:lnTo>
                  <a:pt x="170105" y="35584"/>
                </a:lnTo>
                <a:lnTo>
                  <a:pt x="224538" y="20584"/>
                </a:lnTo>
                <a:lnTo>
                  <a:pt x="284138" y="9401"/>
                </a:lnTo>
                <a:lnTo>
                  <a:pt x="348050" y="2413"/>
                </a:lnTo>
                <a:lnTo>
                  <a:pt x="415417" y="0"/>
                </a:lnTo>
                <a:lnTo>
                  <a:pt x="449496" y="611"/>
                </a:lnTo>
                <a:lnTo>
                  <a:pt x="515273" y="5359"/>
                </a:lnTo>
                <a:lnTo>
                  <a:pt x="577161" y="14491"/>
                </a:lnTo>
                <a:lnTo>
                  <a:pt x="634303" y="27630"/>
                </a:lnTo>
                <a:lnTo>
                  <a:pt x="685844" y="44397"/>
                </a:lnTo>
                <a:lnTo>
                  <a:pt x="730928" y="64412"/>
                </a:lnTo>
                <a:lnTo>
                  <a:pt x="768700" y="87298"/>
                </a:lnTo>
                <a:lnTo>
                  <a:pt x="798304" y="112674"/>
                </a:lnTo>
                <a:lnTo>
                  <a:pt x="825521" y="154582"/>
                </a:lnTo>
                <a:lnTo>
                  <a:pt x="830961" y="184531"/>
                </a:lnTo>
                <a:lnTo>
                  <a:pt x="829583" y="199657"/>
                </a:lnTo>
                <a:lnTo>
                  <a:pt x="809775" y="242834"/>
                </a:lnTo>
                <a:lnTo>
                  <a:pt x="768700" y="281707"/>
                </a:lnTo>
                <a:lnTo>
                  <a:pt x="730928" y="304597"/>
                </a:lnTo>
                <a:lnTo>
                  <a:pt x="685844" y="324622"/>
                </a:lnTo>
                <a:lnTo>
                  <a:pt x="634303" y="341400"/>
                </a:lnTo>
                <a:lnTo>
                  <a:pt x="577161" y="354552"/>
                </a:lnTo>
                <a:lnTo>
                  <a:pt x="515273" y="363695"/>
                </a:lnTo>
                <a:lnTo>
                  <a:pt x="449496" y="368449"/>
                </a:lnTo>
                <a:lnTo>
                  <a:pt x="415417" y="369062"/>
                </a:lnTo>
                <a:lnTo>
                  <a:pt x="381355" y="368449"/>
                </a:lnTo>
                <a:lnTo>
                  <a:pt x="315609" y="363695"/>
                </a:lnTo>
                <a:lnTo>
                  <a:pt x="253746" y="354552"/>
                </a:lnTo>
                <a:lnTo>
                  <a:pt x="196622" y="341400"/>
                </a:lnTo>
                <a:lnTo>
                  <a:pt x="145095" y="324622"/>
                </a:lnTo>
                <a:lnTo>
                  <a:pt x="100020" y="304597"/>
                </a:lnTo>
                <a:lnTo>
                  <a:pt x="62254" y="281707"/>
                </a:lnTo>
                <a:lnTo>
                  <a:pt x="32654" y="256333"/>
                </a:lnTo>
                <a:lnTo>
                  <a:pt x="5438" y="214448"/>
                </a:lnTo>
                <a:lnTo>
                  <a:pt x="0" y="184531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838794"/>
            <a:ext cx="6759702" cy="4142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263905"/>
            <a:ext cx="8357469" cy="603569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62890" algn="ctr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Granting Consent for Minors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21437" y="2090321"/>
            <a:ext cx="2637574" cy="3314700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18179" y="2302094"/>
            <a:ext cx="2244090" cy="289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 algn="ctr">
              <a:lnSpc>
                <a:spcPct val="100000"/>
              </a:lnSpc>
            </a:pP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ter 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electing “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21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nse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t,”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a b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x will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. Click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check b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x to gr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nt yo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r conse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llow y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ur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to complete</a:t>
            </a:r>
            <a:r>
              <a:rPr sz="21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their s</a:t>
            </a:r>
            <a:r>
              <a:rPr sz="2100" spc="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larship</a:t>
            </a:r>
            <a:r>
              <a:rPr sz="2100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ofile.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55746" y="2269054"/>
            <a:ext cx="330398" cy="217184"/>
          </a:xfrm>
          <a:custGeom>
            <a:avLst/>
            <a:gdLst/>
            <a:ahLst/>
            <a:cxnLst/>
            <a:rect l="l" t="t" r="r" b="b"/>
            <a:pathLst>
              <a:path w="330398" h="217184">
                <a:moveTo>
                  <a:pt x="0" y="108639"/>
                </a:moveTo>
                <a:lnTo>
                  <a:pt x="13661" y="65184"/>
                </a:lnTo>
                <a:lnTo>
                  <a:pt x="50819" y="30066"/>
                </a:lnTo>
                <a:lnTo>
                  <a:pt x="90654" y="11464"/>
                </a:lnTo>
                <a:lnTo>
                  <a:pt x="138057" y="1260"/>
                </a:lnTo>
                <a:lnTo>
                  <a:pt x="155121" y="0"/>
                </a:lnTo>
                <a:lnTo>
                  <a:pt x="173512" y="508"/>
                </a:lnTo>
                <a:lnTo>
                  <a:pt x="224293" y="8166"/>
                </a:lnTo>
                <a:lnTo>
                  <a:pt x="267121" y="23929"/>
                </a:lnTo>
                <a:lnTo>
                  <a:pt x="300248" y="46390"/>
                </a:lnTo>
                <a:lnTo>
                  <a:pt x="326302" y="84328"/>
                </a:lnTo>
                <a:lnTo>
                  <a:pt x="330398" y="105785"/>
                </a:lnTo>
                <a:lnTo>
                  <a:pt x="329524" y="117622"/>
                </a:lnTo>
                <a:lnTo>
                  <a:pt x="309790" y="160456"/>
                </a:lnTo>
                <a:lnTo>
                  <a:pt x="280393" y="186341"/>
                </a:lnTo>
                <a:lnTo>
                  <a:pt x="241113" y="205269"/>
                </a:lnTo>
                <a:lnTo>
                  <a:pt x="194314" y="215794"/>
                </a:lnTo>
                <a:lnTo>
                  <a:pt x="177452" y="217184"/>
                </a:lnTo>
                <a:lnTo>
                  <a:pt x="158856" y="216700"/>
                </a:lnTo>
                <a:lnTo>
                  <a:pt x="107635" y="209195"/>
                </a:lnTo>
                <a:lnTo>
                  <a:pt x="64527" y="193691"/>
                </a:lnTo>
                <a:lnTo>
                  <a:pt x="31157" y="171576"/>
                </a:lnTo>
                <a:lnTo>
                  <a:pt x="4621" y="134198"/>
                </a:lnTo>
                <a:lnTo>
                  <a:pt x="0" y="108639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6076" y="2455164"/>
            <a:ext cx="2592324" cy="1290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823707"/>
            <a:ext cx="6132195" cy="4092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263905"/>
            <a:ext cx="8776716" cy="603569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700" algn="ctr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Entering Financial Information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91784" y="1624380"/>
            <a:ext cx="2947416" cy="4491228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44310" y="1942895"/>
            <a:ext cx="2648585" cy="3851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05105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ter gr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nting conse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t,</a:t>
            </a:r>
            <a:r>
              <a:rPr sz="21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ou can also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r>
              <a:rPr sz="21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the financial informatio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100" dirty="0">
              <a:latin typeface="Arial"/>
              <a:cs typeface="Arial"/>
            </a:endParaRPr>
          </a:p>
          <a:p>
            <a:pPr marL="355600" marR="12700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is m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be n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1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omp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te for ne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sz="2100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sed a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ds.</a:t>
            </a:r>
            <a:endParaRPr sz="2100" dirty="0">
              <a:latin typeface="Arial"/>
              <a:cs typeface="Arial"/>
            </a:endParaRPr>
          </a:p>
          <a:p>
            <a:pPr marL="355600" marR="425450" indent="-34290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1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lick</a:t>
            </a:r>
            <a:r>
              <a:rPr sz="21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1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link “Enter Fin</a:t>
            </a:r>
            <a:r>
              <a:rPr sz="21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0" dirty="0" smtClean="0">
                <a:solidFill>
                  <a:srgbClr val="FFFFFF"/>
                </a:solidFill>
                <a:latin typeface="Arial"/>
                <a:cs typeface="Arial"/>
              </a:rPr>
              <a:t>ncial Info”.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39361" y="4201159"/>
            <a:ext cx="1073403" cy="369062"/>
          </a:xfrm>
          <a:custGeom>
            <a:avLst/>
            <a:gdLst/>
            <a:ahLst/>
            <a:cxnLst/>
            <a:rect l="l" t="t" r="r" b="b"/>
            <a:pathLst>
              <a:path w="1073403" h="369062">
                <a:moveTo>
                  <a:pt x="0" y="184531"/>
                </a:moveTo>
                <a:lnTo>
                  <a:pt x="15597" y="140164"/>
                </a:lnTo>
                <a:lnTo>
                  <a:pt x="42175" y="112674"/>
                </a:lnTo>
                <a:lnTo>
                  <a:pt x="80408" y="87298"/>
                </a:lnTo>
                <a:lnTo>
                  <a:pt x="129191" y="64412"/>
                </a:lnTo>
                <a:lnTo>
                  <a:pt x="187419" y="44397"/>
                </a:lnTo>
                <a:lnTo>
                  <a:pt x="253987" y="27630"/>
                </a:lnTo>
                <a:lnTo>
                  <a:pt x="327790" y="14491"/>
                </a:lnTo>
                <a:lnTo>
                  <a:pt x="367060" y="9401"/>
                </a:lnTo>
                <a:lnTo>
                  <a:pt x="407724" y="5359"/>
                </a:lnTo>
                <a:lnTo>
                  <a:pt x="449644" y="2413"/>
                </a:lnTo>
                <a:lnTo>
                  <a:pt x="492683" y="611"/>
                </a:lnTo>
                <a:lnTo>
                  <a:pt x="536701" y="0"/>
                </a:lnTo>
                <a:lnTo>
                  <a:pt x="580720" y="611"/>
                </a:lnTo>
                <a:lnTo>
                  <a:pt x="623759" y="2413"/>
                </a:lnTo>
                <a:lnTo>
                  <a:pt x="665679" y="5359"/>
                </a:lnTo>
                <a:lnTo>
                  <a:pt x="706343" y="9401"/>
                </a:lnTo>
                <a:lnTo>
                  <a:pt x="745613" y="14491"/>
                </a:lnTo>
                <a:lnTo>
                  <a:pt x="783349" y="20584"/>
                </a:lnTo>
                <a:lnTo>
                  <a:pt x="853673" y="35584"/>
                </a:lnTo>
                <a:lnTo>
                  <a:pt x="916209" y="54022"/>
                </a:lnTo>
                <a:lnTo>
                  <a:pt x="969853" y="75520"/>
                </a:lnTo>
                <a:lnTo>
                  <a:pt x="1013499" y="99698"/>
                </a:lnTo>
                <a:lnTo>
                  <a:pt x="1046043" y="126179"/>
                </a:lnTo>
                <a:lnTo>
                  <a:pt x="1071624" y="169387"/>
                </a:lnTo>
                <a:lnTo>
                  <a:pt x="1073403" y="184531"/>
                </a:lnTo>
                <a:lnTo>
                  <a:pt x="1071624" y="199657"/>
                </a:lnTo>
                <a:lnTo>
                  <a:pt x="1046043" y="242834"/>
                </a:lnTo>
                <a:lnTo>
                  <a:pt x="1013499" y="269307"/>
                </a:lnTo>
                <a:lnTo>
                  <a:pt x="969853" y="293486"/>
                </a:lnTo>
                <a:lnTo>
                  <a:pt x="916209" y="314991"/>
                </a:lnTo>
                <a:lnTo>
                  <a:pt x="853673" y="333441"/>
                </a:lnTo>
                <a:lnTo>
                  <a:pt x="783349" y="348453"/>
                </a:lnTo>
                <a:lnTo>
                  <a:pt x="745613" y="354552"/>
                </a:lnTo>
                <a:lnTo>
                  <a:pt x="706343" y="359648"/>
                </a:lnTo>
                <a:lnTo>
                  <a:pt x="665679" y="363695"/>
                </a:lnTo>
                <a:lnTo>
                  <a:pt x="623759" y="366645"/>
                </a:lnTo>
                <a:lnTo>
                  <a:pt x="580720" y="368449"/>
                </a:lnTo>
                <a:lnTo>
                  <a:pt x="536701" y="369062"/>
                </a:lnTo>
                <a:lnTo>
                  <a:pt x="492683" y="368449"/>
                </a:lnTo>
                <a:lnTo>
                  <a:pt x="449644" y="366645"/>
                </a:lnTo>
                <a:lnTo>
                  <a:pt x="407724" y="363695"/>
                </a:lnTo>
                <a:lnTo>
                  <a:pt x="367060" y="359648"/>
                </a:lnTo>
                <a:lnTo>
                  <a:pt x="327790" y="354552"/>
                </a:lnTo>
                <a:lnTo>
                  <a:pt x="290054" y="348453"/>
                </a:lnTo>
                <a:lnTo>
                  <a:pt x="219730" y="333441"/>
                </a:lnTo>
                <a:lnTo>
                  <a:pt x="157194" y="314991"/>
                </a:lnTo>
                <a:lnTo>
                  <a:pt x="103550" y="293486"/>
                </a:lnTo>
                <a:lnTo>
                  <a:pt x="59904" y="269307"/>
                </a:lnTo>
                <a:lnTo>
                  <a:pt x="27360" y="242834"/>
                </a:lnTo>
                <a:lnTo>
                  <a:pt x="1779" y="199657"/>
                </a:lnTo>
                <a:lnTo>
                  <a:pt x="0" y="184531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82896" y="3688079"/>
            <a:ext cx="1033272" cy="768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663" y="1545564"/>
            <a:ext cx="6639559" cy="4642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663" y="263905"/>
            <a:ext cx="8466911" cy="603569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700" algn="ctr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Entering Financial Information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41720" y="1863851"/>
            <a:ext cx="2657855" cy="3310128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67069" y="2167001"/>
            <a:ext cx="2263140" cy="2705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860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Enter the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ion us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ng 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drop do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 bo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es.</a:t>
            </a:r>
            <a:endParaRPr sz="1700">
              <a:latin typeface="Arial"/>
              <a:cs typeface="Arial"/>
            </a:endParaRPr>
          </a:p>
          <a:p>
            <a:pPr marL="241300" marR="121285" indent="-228600">
              <a:lnSpc>
                <a:spcPct val="100000"/>
              </a:lnSpc>
              <a:spcBef>
                <a:spcPts val="409"/>
              </a:spcBef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 scroll do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ensure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hat a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are ans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ered.</a:t>
            </a:r>
            <a:endParaRPr sz="1700">
              <a:latin typeface="Arial"/>
              <a:cs typeface="Arial"/>
            </a:endParaRPr>
          </a:p>
          <a:p>
            <a:pPr marL="241300" marR="283845" indent="-228600">
              <a:lnSpc>
                <a:spcPct val="100000"/>
              </a:lnSpc>
              <a:spcBef>
                <a:spcPts val="405"/>
              </a:spcBef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Click</a:t>
            </a:r>
            <a:r>
              <a:rPr sz="170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“Save”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hen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been completed.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93564" y="4300728"/>
            <a:ext cx="1231391" cy="1339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63084" y="5471159"/>
            <a:ext cx="336422" cy="227418"/>
          </a:xfrm>
          <a:custGeom>
            <a:avLst/>
            <a:gdLst/>
            <a:ahLst/>
            <a:cxnLst/>
            <a:rect l="l" t="t" r="r" b="b"/>
            <a:pathLst>
              <a:path w="336422" h="227418">
                <a:moveTo>
                  <a:pt x="0" y="114045"/>
                </a:moveTo>
                <a:lnTo>
                  <a:pt x="13209" y="69667"/>
                </a:lnTo>
                <a:lnTo>
                  <a:pt x="49239" y="33425"/>
                </a:lnTo>
                <a:lnTo>
                  <a:pt x="87990" y="13786"/>
                </a:lnTo>
                <a:lnTo>
                  <a:pt x="134262" y="2329"/>
                </a:lnTo>
                <a:lnTo>
                  <a:pt x="168164" y="0"/>
                </a:lnTo>
                <a:lnTo>
                  <a:pt x="185365" y="588"/>
                </a:lnTo>
                <a:lnTo>
                  <a:pt x="233647" y="8955"/>
                </a:lnTo>
                <a:lnTo>
                  <a:pt x="275172" y="26024"/>
                </a:lnTo>
                <a:lnTo>
                  <a:pt x="307662" y="50249"/>
                </a:lnTo>
                <a:lnTo>
                  <a:pt x="332989" y="91008"/>
                </a:lnTo>
                <a:lnTo>
                  <a:pt x="336422" y="113983"/>
                </a:lnTo>
                <a:lnTo>
                  <a:pt x="335554" y="125647"/>
                </a:lnTo>
                <a:lnTo>
                  <a:pt x="316115" y="168350"/>
                </a:lnTo>
                <a:lnTo>
                  <a:pt x="287145" y="194627"/>
                </a:lnTo>
                <a:lnTo>
                  <a:pt x="248380" y="214256"/>
                </a:lnTo>
                <a:lnTo>
                  <a:pt x="202109" y="225693"/>
                </a:lnTo>
                <a:lnTo>
                  <a:pt x="185412" y="227418"/>
                </a:lnTo>
                <a:lnTo>
                  <a:pt x="166527" y="227002"/>
                </a:lnTo>
                <a:lnTo>
                  <a:pt x="114605" y="219917"/>
                </a:lnTo>
                <a:lnTo>
                  <a:pt x="70794" y="205065"/>
                </a:lnTo>
                <a:lnTo>
                  <a:pt x="36394" y="183719"/>
                </a:lnTo>
                <a:lnTo>
                  <a:pt x="7410" y="147357"/>
                </a:lnTo>
                <a:lnTo>
                  <a:pt x="0" y="114045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815147"/>
            <a:ext cx="6512179" cy="427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263905"/>
            <a:ext cx="8604503" cy="603569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700" algn="ctr">
              <a:lnSpc>
                <a:spcPct val="100000"/>
              </a:lnSpc>
            </a:pPr>
            <a:r>
              <a:rPr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Submitting Parent Information</a:t>
            </a:r>
            <a:endParaRPr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9440" y="4300601"/>
            <a:ext cx="1007872" cy="353441"/>
          </a:xfrm>
          <a:custGeom>
            <a:avLst/>
            <a:gdLst/>
            <a:ahLst/>
            <a:cxnLst/>
            <a:rect l="l" t="t" r="r" b="b"/>
            <a:pathLst>
              <a:path w="1007872" h="353441">
                <a:moveTo>
                  <a:pt x="0" y="176656"/>
                </a:moveTo>
                <a:lnTo>
                  <a:pt x="14649" y="134213"/>
                </a:lnTo>
                <a:lnTo>
                  <a:pt x="56259" y="95485"/>
                </a:lnTo>
                <a:lnTo>
                  <a:pt x="97247" y="72338"/>
                </a:lnTo>
                <a:lnTo>
                  <a:pt x="147621" y="51752"/>
                </a:lnTo>
                <a:lnTo>
                  <a:pt x="206343" y="34092"/>
                </a:lnTo>
                <a:lnTo>
                  <a:pt x="272374" y="19723"/>
                </a:lnTo>
                <a:lnTo>
                  <a:pt x="344675" y="9008"/>
                </a:lnTo>
                <a:lnTo>
                  <a:pt x="382853" y="5135"/>
                </a:lnTo>
                <a:lnTo>
                  <a:pt x="422209" y="2312"/>
                </a:lnTo>
                <a:lnTo>
                  <a:pt x="462613" y="585"/>
                </a:lnTo>
                <a:lnTo>
                  <a:pt x="503936" y="0"/>
                </a:lnTo>
                <a:lnTo>
                  <a:pt x="545275" y="585"/>
                </a:lnTo>
                <a:lnTo>
                  <a:pt x="585693" y="2312"/>
                </a:lnTo>
                <a:lnTo>
                  <a:pt x="625059" y="5135"/>
                </a:lnTo>
                <a:lnTo>
                  <a:pt x="663244" y="9008"/>
                </a:lnTo>
                <a:lnTo>
                  <a:pt x="735553" y="19723"/>
                </a:lnTo>
                <a:lnTo>
                  <a:pt x="801583" y="34092"/>
                </a:lnTo>
                <a:lnTo>
                  <a:pt x="860298" y="51752"/>
                </a:lnTo>
                <a:lnTo>
                  <a:pt x="910661" y="72338"/>
                </a:lnTo>
                <a:lnTo>
                  <a:pt x="951636" y="95485"/>
                </a:lnTo>
                <a:lnTo>
                  <a:pt x="982187" y="120830"/>
                </a:lnTo>
                <a:lnTo>
                  <a:pt x="1006201" y="162172"/>
                </a:lnTo>
                <a:lnTo>
                  <a:pt x="1007872" y="176656"/>
                </a:lnTo>
                <a:lnTo>
                  <a:pt x="1006201" y="191159"/>
                </a:lnTo>
                <a:lnTo>
                  <a:pt x="982187" y="232545"/>
                </a:lnTo>
                <a:lnTo>
                  <a:pt x="951636" y="257911"/>
                </a:lnTo>
                <a:lnTo>
                  <a:pt x="910661" y="281075"/>
                </a:lnTo>
                <a:lnTo>
                  <a:pt x="860298" y="301672"/>
                </a:lnTo>
                <a:lnTo>
                  <a:pt x="801583" y="319339"/>
                </a:lnTo>
                <a:lnTo>
                  <a:pt x="735553" y="333713"/>
                </a:lnTo>
                <a:lnTo>
                  <a:pt x="663244" y="344431"/>
                </a:lnTo>
                <a:lnTo>
                  <a:pt x="625059" y="348304"/>
                </a:lnTo>
                <a:lnTo>
                  <a:pt x="585693" y="351127"/>
                </a:lnTo>
                <a:lnTo>
                  <a:pt x="545275" y="352855"/>
                </a:lnTo>
                <a:lnTo>
                  <a:pt x="503936" y="353441"/>
                </a:lnTo>
                <a:lnTo>
                  <a:pt x="462613" y="352855"/>
                </a:lnTo>
                <a:lnTo>
                  <a:pt x="422209" y="351127"/>
                </a:lnTo>
                <a:lnTo>
                  <a:pt x="382853" y="348304"/>
                </a:lnTo>
                <a:lnTo>
                  <a:pt x="344675" y="344431"/>
                </a:lnTo>
                <a:lnTo>
                  <a:pt x="272374" y="333713"/>
                </a:lnTo>
                <a:lnTo>
                  <a:pt x="206343" y="319339"/>
                </a:lnTo>
                <a:lnTo>
                  <a:pt x="147621" y="301672"/>
                </a:lnTo>
                <a:lnTo>
                  <a:pt x="97247" y="281075"/>
                </a:lnTo>
                <a:lnTo>
                  <a:pt x="56259" y="257911"/>
                </a:lnTo>
                <a:lnTo>
                  <a:pt x="25696" y="232545"/>
                </a:lnTo>
                <a:lnTo>
                  <a:pt x="1670" y="191159"/>
                </a:lnTo>
                <a:lnTo>
                  <a:pt x="0" y="176656"/>
                </a:lnTo>
                <a:close/>
              </a:path>
            </a:pathLst>
          </a:custGeom>
          <a:ln w="28575"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1911" y="3683508"/>
            <a:ext cx="787908" cy="873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62115" y="1720595"/>
            <a:ext cx="2647188" cy="3825240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87210" y="2141282"/>
            <a:ext cx="2223770" cy="2983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09220" indent="-22860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Af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clicking</a:t>
            </a:r>
            <a:r>
              <a:rPr sz="170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Save, </a:t>
            </a:r>
            <a:r>
              <a:rPr sz="1700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7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urned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screen.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  <a:buClr>
                <a:srgbClr val="FFFFFF"/>
              </a:buClr>
              <a:buFont typeface="Arial"/>
              <a:buChar char="•"/>
            </a:pPr>
            <a:endParaRPr sz="1100" dirty="0"/>
          </a:p>
          <a:p>
            <a:pPr marL="241300" marR="30988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1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complete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he process,</a:t>
            </a:r>
            <a:r>
              <a:rPr sz="17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click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on “Submit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nanc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ion”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9"/>
              </a:spcBef>
              <a:buClr>
                <a:srgbClr val="FFFFFF"/>
              </a:buClr>
              <a:buFont typeface="Arial"/>
              <a:buChar char="•"/>
            </a:pPr>
            <a:endParaRPr sz="750" dirty="0"/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 dirty="0"/>
          </a:p>
          <a:p>
            <a:pPr marL="241300" marR="127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 smtClean="0">
                <a:solidFill>
                  <a:srgbClr val="FFFFFF"/>
                </a:solidFill>
                <a:latin typeface="Arial"/>
                <a:cs typeface="Arial"/>
              </a:rPr>
              <a:t>Af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7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submit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ing, </a:t>
            </a:r>
            <a:r>
              <a:rPr sz="1700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ou </a:t>
            </a:r>
            <a:r>
              <a:rPr sz="1700" spc="-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7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receive a confir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ion e</a:t>
            </a:r>
            <a:r>
              <a:rPr sz="1700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mtClean="0">
                <a:solidFill>
                  <a:srgbClr val="FFFFFF"/>
                </a:solidFill>
                <a:latin typeface="Arial"/>
                <a:cs typeface="Arial"/>
              </a:rPr>
              <a:t>Calvin Coolidge Alumni Association Dollars for Scholars November 2013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FFFF"/>
      </a:lt1>
      <a:dk2>
        <a:srgbClr val="564B3C"/>
      </a:dk2>
      <a:lt2>
        <a:srgbClr val="D8D8D8"/>
      </a:lt2>
      <a:accent1>
        <a:srgbClr val="A5A5A5"/>
      </a:accent1>
      <a:accent2>
        <a:srgbClr val="FF9900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FF9900"/>
      </a:hlink>
      <a:folHlink>
        <a:srgbClr val="FF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409</TotalTime>
  <Words>454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Parent Email &amp; Link</vt:lpstr>
      <vt:lpstr>Parent Log-in Page</vt:lpstr>
      <vt:lpstr>Granting Consent for Minors</vt:lpstr>
      <vt:lpstr>Granting Consent for Minors</vt:lpstr>
      <vt:lpstr>Entering Financial Information</vt:lpstr>
      <vt:lpstr>Entering Financial Information</vt:lpstr>
      <vt:lpstr>Submitting Parent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Showalter</dc:creator>
  <cp:lastModifiedBy>ron</cp:lastModifiedBy>
  <cp:revision>16</cp:revision>
  <cp:lastPrinted>2013-11-13T17:08:08Z</cp:lastPrinted>
  <dcterms:created xsi:type="dcterms:W3CDTF">2013-11-11T13:42:37Z</dcterms:created>
  <dcterms:modified xsi:type="dcterms:W3CDTF">2013-11-16T06:16:36Z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2013-01-14T00:00:00Z</vt:filetime>
  </property>
  <property fmtid="{D5CDD505-2E9C-101B-9397-08002B2CF9AE}" pid="3" name="LastSaved">
    <vt:filetime>2013-11-11T00:00:00Z</vt:filetime>
  </property>
</Properties>
</file>